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79" r:id="rId2"/>
    <p:sldMasterId id="2147483693" r:id="rId3"/>
    <p:sldMasterId id="2147483707" r:id="rId4"/>
    <p:sldMasterId id="2147483663" r:id="rId5"/>
  </p:sldMasterIdLst>
  <p:notesMasterIdLst>
    <p:notesMasterId r:id="rId7"/>
  </p:notesMasterIdLst>
  <p:sldIdLst>
    <p:sldId id="329" r:id="rId6"/>
  </p:sldIdLst>
  <p:sldSz cx="10801350" cy="8101013"/>
  <p:notesSz cx="6858000" cy="9144000"/>
  <p:defaultTextStyle>
    <a:defPPr>
      <a:defRPr lang="en-US"/>
    </a:defPPr>
    <a:lvl1pPr marL="0" algn="l" defTabSz="128582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2915" algn="l" defTabSz="128582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5829" algn="l" defTabSz="128582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8744" algn="l" defTabSz="128582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71659" algn="l" defTabSz="128582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14573" algn="l" defTabSz="128582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57488" algn="l" defTabSz="128582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500402" algn="l" defTabSz="128582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43317" algn="l" defTabSz="128582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2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CCFF"/>
    <a:srgbClr val="FF0000"/>
    <a:srgbClr val="60B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55751" autoAdjust="0"/>
  </p:normalViewPr>
  <p:slideViewPr>
    <p:cSldViewPr>
      <p:cViewPr varScale="1">
        <p:scale>
          <a:sx n="54" d="100"/>
          <a:sy n="54" d="100"/>
        </p:scale>
        <p:origin x="2232" y="72"/>
      </p:cViewPr>
      <p:guideLst>
        <p:guide orient="horz" pos="2552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4E0F9F-39B9-4D7B-8313-B12154DF973D}" type="datetimeFigureOut">
              <a:rPr lang="en-GB" smtClean="0"/>
              <a:t>13/10/2017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D023E-A468-4EBA-B28C-063826AF24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105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"/>
            <a:ext cx="9181148" cy="1736467"/>
          </a:xfrm>
        </p:spPr>
        <p:txBody>
          <a:bodyPr>
            <a:normAutofit/>
          </a:bodyPr>
          <a:lstStyle>
            <a:lvl1pPr algn="l">
              <a:defRPr sz="3281">
                <a:solidFill>
                  <a:srgbClr val="006666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168771" y="2025334"/>
            <a:ext cx="9721216" cy="3781441"/>
          </a:xfrm>
        </p:spPr>
        <p:txBody>
          <a:bodyPr>
            <a:normAutofit/>
          </a:bodyPr>
          <a:lstStyle>
            <a:lvl1pPr>
              <a:defRPr sz="1875">
                <a:latin typeface="Arial" pitchFamily="34" charset="0"/>
                <a:cs typeface="Arial" pitchFamily="34" charset="0"/>
              </a:defRPr>
            </a:lvl1pPr>
            <a:lvl2pPr>
              <a:defRPr sz="1875">
                <a:latin typeface="Arial" pitchFamily="34" charset="0"/>
                <a:cs typeface="Arial" pitchFamily="34" charset="0"/>
              </a:defRPr>
            </a:lvl2pPr>
            <a:lvl3pPr>
              <a:defRPr sz="1875">
                <a:latin typeface="Arial" pitchFamily="34" charset="0"/>
                <a:cs typeface="Arial" pitchFamily="34" charset="0"/>
              </a:defRPr>
            </a:lvl3pPr>
            <a:lvl4pPr>
              <a:defRPr sz="1875">
                <a:latin typeface="Arial" pitchFamily="34" charset="0"/>
                <a:cs typeface="Arial" pitchFamily="34" charset="0"/>
              </a:defRPr>
            </a:lvl4pPr>
            <a:lvl5pPr>
              <a:defRPr sz="1875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2102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88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80" y="324419"/>
            <a:ext cx="2430303" cy="6912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8" y="324419"/>
            <a:ext cx="7110890" cy="6912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392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t>13/10/2017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67226" y="2475373"/>
            <a:ext cx="9721216" cy="3781441"/>
          </a:xfrm>
          <a:prstGeom prst="rect">
            <a:avLst/>
          </a:prstGeom>
        </p:spPr>
        <p:txBody>
          <a:bodyPr lIns="285726" tIns="142863" rIns="285726" bIns="142863">
            <a:normAutofit/>
          </a:bodyPr>
          <a:lstStyle>
            <a:lvl1pPr>
              <a:defRPr sz="1875">
                <a:latin typeface="Arial" pitchFamily="34" charset="0"/>
                <a:cs typeface="Arial" pitchFamily="34" charset="0"/>
              </a:defRPr>
            </a:lvl1pPr>
            <a:lvl2pPr>
              <a:defRPr sz="1875">
                <a:latin typeface="Arial" pitchFamily="34" charset="0"/>
                <a:cs typeface="Arial" pitchFamily="34" charset="0"/>
              </a:defRPr>
            </a:lvl2pPr>
            <a:lvl3pPr>
              <a:defRPr sz="1875">
                <a:latin typeface="Arial" pitchFamily="34" charset="0"/>
                <a:cs typeface="Arial" pitchFamily="34" charset="0"/>
              </a:defRPr>
            </a:lvl3pPr>
            <a:lvl4pPr>
              <a:defRPr sz="1875">
                <a:latin typeface="Arial" pitchFamily="34" charset="0"/>
                <a:cs typeface="Arial" pitchFamily="34" charset="0"/>
              </a:defRPr>
            </a:lvl4pPr>
            <a:lvl5pPr>
              <a:defRPr sz="1875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8866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16099" y="306091"/>
            <a:ext cx="9181148" cy="1736467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16099" y="2178299"/>
            <a:ext cx="6102731" cy="207025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82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4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65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8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0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3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75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57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9038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"/>
            <a:ext cx="9181148" cy="1736467"/>
          </a:xfrm>
        </p:spPr>
        <p:txBody>
          <a:bodyPr>
            <a:normAutofit/>
          </a:bodyPr>
          <a:lstStyle>
            <a:lvl1pPr algn="l">
              <a:defRPr sz="3281">
                <a:solidFill>
                  <a:srgbClr val="006666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168771" y="2025334"/>
            <a:ext cx="9721216" cy="3781441"/>
          </a:xfrm>
        </p:spPr>
        <p:txBody>
          <a:bodyPr>
            <a:normAutofit/>
          </a:bodyPr>
          <a:lstStyle>
            <a:lvl1pPr>
              <a:defRPr sz="1875">
                <a:latin typeface="Arial" pitchFamily="34" charset="0"/>
                <a:cs typeface="Arial" pitchFamily="34" charset="0"/>
              </a:defRPr>
            </a:lvl1pPr>
            <a:lvl2pPr>
              <a:defRPr sz="1875">
                <a:latin typeface="Arial" pitchFamily="34" charset="0"/>
                <a:cs typeface="Arial" pitchFamily="34" charset="0"/>
              </a:defRPr>
            </a:lvl2pPr>
            <a:lvl3pPr>
              <a:defRPr sz="1875">
                <a:latin typeface="Arial" pitchFamily="34" charset="0"/>
                <a:cs typeface="Arial" pitchFamily="34" charset="0"/>
              </a:defRPr>
            </a:lvl3pPr>
            <a:lvl4pPr>
              <a:defRPr sz="1875">
                <a:latin typeface="Arial" pitchFamily="34" charset="0"/>
                <a:cs typeface="Arial" pitchFamily="34" charset="0"/>
              </a:defRPr>
            </a:lvl4pPr>
            <a:lvl5pPr>
              <a:defRPr sz="1875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65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879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33" y="5205656"/>
            <a:ext cx="9181148" cy="1608951"/>
          </a:xfrm>
        </p:spPr>
        <p:txBody>
          <a:bodyPr anchor="t"/>
          <a:lstStyle>
            <a:lvl1pPr algn="l">
              <a:defRPr sz="4219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233" y="3433559"/>
            <a:ext cx="9181148" cy="1772097"/>
          </a:xfrm>
        </p:spPr>
        <p:txBody>
          <a:bodyPr anchor="b"/>
          <a:lstStyle>
            <a:lvl1pPr marL="0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1pPr>
            <a:lvl2pPr marL="482188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2pPr>
            <a:lvl3pPr marL="964376" indent="0">
              <a:buNone/>
              <a:defRPr sz="1640">
                <a:solidFill>
                  <a:schemeClr val="tx1">
                    <a:tint val="75000"/>
                  </a:schemeClr>
                </a:solidFill>
              </a:defRPr>
            </a:lvl3pPr>
            <a:lvl4pPr marL="1446563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4pPr>
            <a:lvl5pPr marL="1928751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5pPr>
            <a:lvl6pPr marL="2410939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6pPr>
            <a:lvl7pPr marL="2893127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7pPr>
            <a:lvl8pPr marL="3375314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8pPr>
            <a:lvl9pPr marL="3857501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425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1890239"/>
            <a:ext cx="4770597" cy="5346293"/>
          </a:xfrm>
        </p:spPr>
        <p:txBody>
          <a:bodyPr/>
          <a:lstStyle>
            <a:lvl1pPr>
              <a:defRPr sz="3047"/>
            </a:lvl1pPr>
            <a:lvl2pPr>
              <a:defRPr sz="2578"/>
            </a:lvl2pPr>
            <a:lvl3pPr>
              <a:defRPr sz="2109"/>
            </a:lvl3pPr>
            <a:lvl4pPr>
              <a:defRPr sz="1875"/>
            </a:lvl4pPr>
            <a:lvl5pPr>
              <a:defRPr sz="1875"/>
            </a:lvl5pPr>
            <a:lvl6pPr>
              <a:defRPr sz="1875"/>
            </a:lvl6pPr>
            <a:lvl7pPr>
              <a:defRPr sz="1875"/>
            </a:lvl7pPr>
            <a:lvl8pPr>
              <a:defRPr sz="1875"/>
            </a:lvl8pPr>
            <a:lvl9pPr>
              <a:defRPr sz="18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8" y="1890239"/>
            <a:ext cx="4770597" cy="5346293"/>
          </a:xfrm>
        </p:spPr>
        <p:txBody>
          <a:bodyPr/>
          <a:lstStyle>
            <a:lvl1pPr>
              <a:defRPr sz="3047"/>
            </a:lvl1pPr>
            <a:lvl2pPr>
              <a:defRPr sz="2578"/>
            </a:lvl2pPr>
            <a:lvl3pPr>
              <a:defRPr sz="2109"/>
            </a:lvl3pPr>
            <a:lvl4pPr>
              <a:defRPr sz="1875"/>
            </a:lvl4pPr>
            <a:lvl5pPr>
              <a:defRPr sz="1875"/>
            </a:lvl5pPr>
            <a:lvl6pPr>
              <a:defRPr sz="1875"/>
            </a:lvl6pPr>
            <a:lvl7pPr>
              <a:defRPr sz="1875"/>
            </a:lvl7pPr>
            <a:lvl8pPr>
              <a:defRPr sz="1875"/>
            </a:lvl8pPr>
            <a:lvl9pPr>
              <a:defRPr sz="18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762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70" y="1813353"/>
            <a:ext cx="4772472" cy="755719"/>
          </a:xfrm>
        </p:spPr>
        <p:txBody>
          <a:bodyPr anchor="b"/>
          <a:lstStyle>
            <a:lvl1pPr marL="0" indent="0">
              <a:buNone/>
              <a:defRPr sz="2578" b="1"/>
            </a:lvl1pPr>
            <a:lvl2pPr marL="482188" indent="0">
              <a:buNone/>
              <a:defRPr sz="2109" b="1"/>
            </a:lvl2pPr>
            <a:lvl3pPr marL="964376" indent="0">
              <a:buNone/>
              <a:defRPr sz="1875" b="1"/>
            </a:lvl3pPr>
            <a:lvl4pPr marL="1446563" indent="0">
              <a:buNone/>
              <a:defRPr sz="1640" b="1"/>
            </a:lvl4pPr>
            <a:lvl5pPr marL="1928751" indent="0">
              <a:buNone/>
              <a:defRPr sz="1640" b="1"/>
            </a:lvl5pPr>
            <a:lvl6pPr marL="2410939" indent="0">
              <a:buNone/>
              <a:defRPr sz="1640" b="1"/>
            </a:lvl6pPr>
            <a:lvl7pPr marL="2893127" indent="0">
              <a:buNone/>
              <a:defRPr sz="1640" b="1"/>
            </a:lvl7pPr>
            <a:lvl8pPr marL="3375314" indent="0">
              <a:buNone/>
              <a:defRPr sz="1640" b="1"/>
            </a:lvl8pPr>
            <a:lvl9pPr marL="3857501" indent="0">
              <a:buNone/>
              <a:defRPr sz="1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70" y="2569071"/>
            <a:ext cx="4772472" cy="4667460"/>
          </a:xfrm>
        </p:spPr>
        <p:txBody>
          <a:bodyPr/>
          <a:lstStyle>
            <a:lvl1pPr>
              <a:defRPr sz="2578"/>
            </a:lvl1pPr>
            <a:lvl2pPr>
              <a:defRPr sz="2109"/>
            </a:lvl2pPr>
            <a:lvl3pPr>
              <a:defRPr sz="1875"/>
            </a:lvl3pPr>
            <a:lvl4pPr>
              <a:defRPr sz="1640"/>
            </a:lvl4pPr>
            <a:lvl5pPr>
              <a:defRPr sz="1640"/>
            </a:lvl5pPr>
            <a:lvl6pPr>
              <a:defRPr sz="1640"/>
            </a:lvl6pPr>
            <a:lvl7pPr>
              <a:defRPr sz="1640"/>
            </a:lvl7pPr>
            <a:lvl8pPr>
              <a:defRPr sz="1640"/>
            </a:lvl8pPr>
            <a:lvl9pPr>
              <a:defRPr sz="16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938" y="1813353"/>
            <a:ext cx="4774347" cy="755719"/>
          </a:xfrm>
        </p:spPr>
        <p:txBody>
          <a:bodyPr anchor="b"/>
          <a:lstStyle>
            <a:lvl1pPr marL="0" indent="0">
              <a:buNone/>
              <a:defRPr sz="2578" b="1"/>
            </a:lvl1pPr>
            <a:lvl2pPr marL="482188" indent="0">
              <a:buNone/>
              <a:defRPr sz="2109" b="1"/>
            </a:lvl2pPr>
            <a:lvl3pPr marL="964376" indent="0">
              <a:buNone/>
              <a:defRPr sz="1875" b="1"/>
            </a:lvl3pPr>
            <a:lvl4pPr marL="1446563" indent="0">
              <a:buNone/>
              <a:defRPr sz="1640" b="1"/>
            </a:lvl4pPr>
            <a:lvl5pPr marL="1928751" indent="0">
              <a:buNone/>
              <a:defRPr sz="1640" b="1"/>
            </a:lvl5pPr>
            <a:lvl6pPr marL="2410939" indent="0">
              <a:buNone/>
              <a:defRPr sz="1640" b="1"/>
            </a:lvl6pPr>
            <a:lvl7pPr marL="2893127" indent="0">
              <a:buNone/>
              <a:defRPr sz="1640" b="1"/>
            </a:lvl7pPr>
            <a:lvl8pPr marL="3375314" indent="0">
              <a:buNone/>
              <a:defRPr sz="1640" b="1"/>
            </a:lvl8pPr>
            <a:lvl9pPr marL="3857501" indent="0">
              <a:buNone/>
              <a:defRPr sz="1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8" y="2569071"/>
            <a:ext cx="4774347" cy="4667460"/>
          </a:xfrm>
        </p:spPr>
        <p:txBody>
          <a:bodyPr/>
          <a:lstStyle>
            <a:lvl1pPr>
              <a:defRPr sz="2578"/>
            </a:lvl1pPr>
            <a:lvl2pPr>
              <a:defRPr sz="2109"/>
            </a:lvl2pPr>
            <a:lvl3pPr>
              <a:defRPr sz="1875"/>
            </a:lvl3pPr>
            <a:lvl4pPr>
              <a:defRPr sz="1640"/>
            </a:lvl4pPr>
            <a:lvl5pPr>
              <a:defRPr sz="1640"/>
            </a:lvl5pPr>
            <a:lvl6pPr>
              <a:defRPr sz="1640"/>
            </a:lvl6pPr>
            <a:lvl7pPr>
              <a:defRPr sz="1640"/>
            </a:lvl7pPr>
            <a:lvl8pPr>
              <a:defRPr sz="1640"/>
            </a:lvl8pPr>
            <a:lvl9pPr>
              <a:defRPr sz="16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2571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52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6293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3533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70" y="322539"/>
            <a:ext cx="3553570" cy="1372672"/>
          </a:xfrm>
        </p:spPr>
        <p:txBody>
          <a:bodyPr anchor="b"/>
          <a:lstStyle>
            <a:lvl1pPr algn="l">
              <a:defRPr sz="2109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029" y="322545"/>
            <a:ext cx="6038255" cy="6913989"/>
          </a:xfrm>
        </p:spPr>
        <p:txBody>
          <a:bodyPr/>
          <a:lstStyle>
            <a:lvl1pPr>
              <a:defRPr sz="3281"/>
            </a:lvl1pPr>
            <a:lvl2pPr>
              <a:defRPr sz="3047"/>
            </a:lvl2pPr>
            <a:lvl3pPr>
              <a:defRPr sz="2578"/>
            </a:lvl3pPr>
            <a:lvl4pPr>
              <a:defRPr sz="2109"/>
            </a:lvl4pPr>
            <a:lvl5pPr>
              <a:defRPr sz="2109"/>
            </a:lvl5pPr>
            <a:lvl6pPr>
              <a:defRPr sz="2109"/>
            </a:lvl6pPr>
            <a:lvl7pPr>
              <a:defRPr sz="2109"/>
            </a:lvl7pPr>
            <a:lvl8pPr>
              <a:defRPr sz="2109"/>
            </a:lvl8pPr>
            <a:lvl9pPr>
              <a:defRPr sz="210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70" y="1695211"/>
            <a:ext cx="3553570" cy="5541320"/>
          </a:xfrm>
        </p:spPr>
        <p:txBody>
          <a:bodyPr/>
          <a:lstStyle>
            <a:lvl1pPr marL="0" indent="0">
              <a:buNone/>
              <a:defRPr sz="1406"/>
            </a:lvl1pPr>
            <a:lvl2pPr marL="482188" indent="0">
              <a:buNone/>
              <a:defRPr sz="1172"/>
            </a:lvl2pPr>
            <a:lvl3pPr marL="964376" indent="0">
              <a:buNone/>
              <a:defRPr sz="1172"/>
            </a:lvl3pPr>
            <a:lvl4pPr marL="1446563" indent="0">
              <a:buNone/>
              <a:defRPr sz="938"/>
            </a:lvl4pPr>
            <a:lvl5pPr marL="1928751" indent="0">
              <a:buNone/>
              <a:defRPr sz="938"/>
            </a:lvl5pPr>
            <a:lvl6pPr marL="2410939" indent="0">
              <a:buNone/>
              <a:defRPr sz="938"/>
            </a:lvl6pPr>
            <a:lvl7pPr marL="2893127" indent="0">
              <a:buNone/>
              <a:defRPr sz="938"/>
            </a:lvl7pPr>
            <a:lvl8pPr marL="3375314" indent="0">
              <a:buNone/>
              <a:defRPr sz="938"/>
            </a:lvl8pPr>
            <a:lvl9pPr marL="3857501" indent="0">
              <a:buNone/>
              <a:defRPr sz="9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519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141" y="5670711"/>
            <a:ext cx="6480811" cy="669459"/>
          </a:xfrm>
        </p:spPr>
        <p:txBody>
          <a:bodyPr anchor="b"/>
          <a:lstStyle>
            <a:lvl1pPr algn="l">
              <a:defRPr sz="2109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7141" y="723843"/>
            <a:ext cx="6480811" cy="4860608"/>
          </a:xfrm>
        </p:spPr>
        <p:txBody>
          <a:bodyPr/>
          <a:lstStyle>
            <a:lvl1pPr marL="0" indent="0">
              <a:buNone/>
              <a:defRPr sz="3281"/>
            </a:lvl1pPr>
            <a:lvl2pPr marL="482188" indent="0">
              <a:buNone/>
              <a:defRPr sz="3047"/>
            </a:lvl2pPr>
            <a:lvl3pPr marL="964376" indent="0">
              <a:buNone/>
              <a:defRPr sz="2578"/>
            </a:lvl3pPr>
            <a:lvl4pPr marL="1446563" indent="0">
              <a:buNone/>
              <a:defRPr sz="2109"/>
            </a:lvl4pPr>
            <a:lvl5pPr marL="1928751" indent="0">
              <a:buNone/>
              <a:defRPr sz="2109"/>
            </a:lvl5pPr>
            <a:lvl6pPr marL="2410939" indent="0">
              <a:buNone/>
              <a:defRPr sz="2109"/>
            </a:lvl6pPr>
            <a:lvl7pPr marL="2893127" indent="0">
              <a:buNone/>
              <a:defRPr sz="2109"/>
            </a:lvl7pPr>
            <a:lvl8pPr marL="3375314" indent="0">
              <a:buNone/>
              <a:defRPr sz="2109"/>
            </a:lvl8pPr>
            <a:lvl9pPr marL="3857501" indent="0">
              <a:buNone/>
              <a:defRPr sz="2109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7141" y="6340171"/>
            <a:ext cx="6480811" cy="950742"/>
          </a:xfrm>
        </p:spPr>
        <p:txBody>
          <a:bodyPr/>
          <a:lstStyle>
            <a:lvl1pPr marL="0" indent="0">
              <a:buNone/>
              <a:defRPr sz="1406"/>
            </a:lvl1pPr>
            <a:lvl2pPr marL="482188" indent="0">
              <a:buNone/>
              <a:defRPr sz="1172"/>
            </a:lvl2pPr>
            <a:lvl3pPr marL="964376" indent="0">
              <a:buNone/>
              <a:defRPr sz="1172"/>
            </a:lvl3pPr>
            <a:lvl4pPr marL="1446563" indent="0">
              <a:buNone/>
              <a:defRPr sz="938"/>
            </a:lvl4pPr>
            <a:lvl5pPr marL="1928751" indent="0">
              <a:buNone/>
              <a:defRPr sz="938"/>
            </a:lvl5pPr>
            <a:lvl6pPr marL="2410939" indent="0">
              <a:buNone/>
              <a:defRPr sz="938"/>
            </a:lvl6pPr>
            <a:lvl7pPr marL="2893127" indent="0">
              <a:buNone/>
              <a:defRPr sz="938"/>
            </a:lvl7pPr>
            <a:lvl8pPr marL="3375314" indent="0">
              <a:buNone/>
              <a:defRPr sz="938"/>
            </a:lvl8pPr>
            <a:lvl9pPr marL="3857501" indent="0">
              <a:buNone/>
              <a:defRPr sz="9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3386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4433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80" y="324419"/>
            <a:ext cx="2430303" cy="6912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8" y="324419"/>
            <a:ext cx="7110890" cy="6912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3071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t>13/10/2017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67226" y="2475373"/>
            <a:ext cx="9721216" cy="3781441"/>
          </a:xfrm>
          <a:prstGeom prst="rect">
            <a:avLst/>
          </a:prstGeom>
        </p:spPr>
        <p:txBody>
          <a:bodyPr lIns="285726" tIns="142863" rIns="285726" bIns="142863">
            <a:normAutofit/>
          </a:bodyPr>
          <a:lstStyle>
            <a:lvl1pPr>
              <a:defRPr sz="1875">
                <a:latin typeface="Arial" pitchFamily="34" charset="0"/>
                <a:cs typeface="Arial" pitchFamily="34" charset="0"/>
              </a:defRPr>
            </a:lvl1pPr>
            <a:lvl2pPr>
              <a:defRPr sz="1875">
                <a:latin typeface="Arial" pitchFamily="34" charset="0"/>
                <a:cs typeface="Arial" pitchFamily="34" charset="0"/>
              </a:defRPr>
            </a:lvl2pPr>
            <a:lvl3pPr>
              <a:defRPr sz="1875">
                <a:latin typeface="Arial" pitchFamily="34" charset="0"/>
                <a:cs typeface="Arial" pitchFamily="34" charset="0"/>
              </a:defRPr>
            </a:lvl3pPr>
            <a:lvl4pPr>
              <a:defRPr sz="1875">
                <a:latin typeface="Arial" pitchFamily="34" charset="0"/>
                <a:cs typeface="Arial" pitchFamily="34" charset="0"/>
              </a:defRPr>
            </a:lvl4pPr>
            <a:lvl5pPr>
              <a:defRPr sz="1875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65351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16099" y="306091"/>
            <a:ext cx="9181148" cy="1736467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16099" y="2178299"/>
            <a:ext cx="6102731" cy="207025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82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4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65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8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0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3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75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57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74033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"/>
            <a:ext cx="9181148" cy="1736467"/>
          </a:xfrm>
        </p:spPr>
        <p:txBody>
          <a:bodyPr>
            <a:normAutofit/>
          </a:bodyPr>
          <a:lstStyle>
            <a:lvl1pPr algn="l">
              <a:defRPr sz="3281">
                <a:solidFill>
                  <a:srgbClr val="006666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168771" y="2025334"/>
            <a:ext cx="9721216" cy="3781441"/>
          </a:xfrm>
        </p:spPr>
        <p:txBody>
          <a:bodyPr>
            <a:normAutofit/>
          </a:bodyPr>
          <a:lstStyle>
            <a:lvl1pPr>
              <a:defRPr sz="1875">
                <a:latin typeface="Arial" pitchFamily="34" charset="0"/>
                <a:cs typeface="Arial" pitchFamily="34" charset="0"/>
              </a:defRPr>
            </a:lvl1pPr>
            <a:lvl2pPr>
              <a:defRPr sz="1875">
                <a:latin typeface="Arial" pitchFamily="34" charset="0"/>
                <a:cs typeface="Arial" pitchFamily="34" charset="0"/>
              </a:defRPr>
            </a:lvl2pPr>
            <a:lvl3pPr>
              <a:defRPr sz="1875">
                <a:latin typeface="Arial" pitchFamily="34" charset="0"/>
                <a:cs typeface="Arial" pitchFamily="34" charset="0"/>
              </a:defRPr>
            </a:lvl3pPr>
            <a:lvl4pPr>
              <a:defRPr sz="1875">
                <a:latin typeface="Arial" pitchFamily="34" charset="0"/>
                <a:cs typeface="Arial" pitchFamily="34" charset="0"/>
              </a:defRPr>
            </a:lvl4pPr>
            <a:lvl5pPr>
              <a:defRPr sz="1875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84162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4964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33" y="5205656"/>
            <a:ext cx="9181148" cy="1608951"/>
          </a:xfrm>
        </p:spPr>
        <p:txBody>
          <a:bodyPr anchor="t"/>
          <a:lstStyle>
            <a:lvl1pPr algn="l">
              <a:defRPr sz="4219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233" y="3433559"/>
            <a:ext cx="9181148" cy="1772097"/>
          </a:xfrm>
        </p:spPr>
        <p:txBody>
          <a:bodyPr anchor="b"/>
          <a:lstStyle>
            <a:lvl1pPr marL="0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1pPr>
            <a:lvl2pPr marL="482188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2pPr>
            <a:lvl3pPr marL="964376" indent="0">
              <a:buNone/>
              <a:defRPr sz="1640">
                <a:solidFill>
                  <a:schemeClr val="tx1">
                    <a:tint val="75000"/>
                  </a:schemeClr>
                </a:solidFill>
              </a:defRPr>
            </a:lvl3pPr>
            <a:lvl4pPr marL="1446563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4pPr>
            <a:lvl5pPr marL="1928751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5pPr>
            <a:lvl6pPr marL="2410939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6pPr>
            <a:lvl7pPr marL="2893127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7pPr>
            <a:lvl8pPr marL="3375314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8pPr>
            <a:lvl9pPr marL="3857501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44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33" y="5205656"/>
            <a:ext cx="9181148" cy="1608951"/>
          </a:xfrm>
        </p:spPr>
        <p:txBody>
          <a:bodyPr anchor="t"/>
          <a:lstStyle>
            <a:lvl1pPr algn="l">
              <a:defRPr sz="4219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233" y="3433559"/>
            <a:ext cx="9181148" cy="1772097"/>
          </a:xfrm>
        </p:spPr>
        <p:txBody>
          <a:bodyPr anchor="b"/>
          <a:lstStyle>
            <a:lvl1pPr marL="0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1pPr>
            <a:lvl2pPr marL="482188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2pPr>
            <a:lvl3pPr marL="964376" indent="0">
              <a:buNone/>
              <a:defRPr sz="1640">
                <a:solidFill>
                  <a:schemeClr val="tx1">
                    <a:tint val="75000"/>
                  </a:schemeClr>
                </a:solidFill>
              </a:defRPr>
            </a:lvl3pPr>
            <a:lvl4pPr marL="1446563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4pPr>
            <a:lvl5pPr marL="1928751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5pPr>
            <a:lvl6pPr marL="2410939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6pPr>
            <a:lvl7pPr marL="2893127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7pPr>
            <a:lvl8pPr marL="3375314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8pPr>
            <a:lvl9pPr marL="3857501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5689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1890239"/>
            <a:ext cx="4770597" cy="5346293"/>
          </a:xfrm>
        </p:spPr>
        <p:txBody>
          <a:bodyPr/>
          <a:lstStyle>
            <a:lvl1pPr>
              <a:defRPr sz="3047"/>
            </a:lvl1pPr>
            <a:lvl2pPr>
              <a:defRPr sz="2578"/>
            </a:lvl2pPr>
            <a:lvl3pPr>
              <a:defRPr sz="2109"/>
            </a:lvl3pPr>
            <a:lvl4pPr>
              <a:defRPr sz="1875"/>
            </a:lvl4pPr>
            <a:lvl5pPr>
              <a:defRPr sz="1875"/>
            </a:lvl5pPr>
            <a:lvl6pPr>
              <a:defRPr sz="1875"/>
            </a:lvl6pPr>
            <a:lvl7pPr>
              <a:defRPr sz="1875"/>
            </a:lvl7pPr>
            <a:lvl8pPr>
              <a:defRPr sz="1875"/>
            </a:lvl8pPr>
            <a:lvl9pPr>
              <a:defRPr sz="18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8" y="1890239"/>
            <a:ext cx="4770597" cy="5346293"/>
          </a:xfrm>
        </p:spPr>
        <p:txBody>
          <a:bodyPr/>
          <a:lstStyle>
            <a:lvl1pPr>
              <a:defRPr sz="3047"/>
            </a:lvl1pPr>
            <a:lvl2pPr>
              <a:defRPr sz="2578"/>
            </a:lvl2pPr>
            <a:lvl3pPr>
              <a:defRPr sz="2109"/>
            </a:lvl3pPr>
            <a:lvl4pPr>
              <a:defRPr sz="1875"/>
            </a:lvl4pPr>
            <a:lvl5pPr>
              <a:defRPr sz="1875"/>
            </a:lvl5pPr>
            <a:lvl6pPr>
              <a:defRPr sz="1875"/>
            </a:lvl6pPr>
            <a:lvl7pPr>
              <a:defRPr sz="1875"/>
            </a:lvl7pPr>
            <a:lvl8pPr>
              <a:defRPr sz="1875"/>
            </a:lvl8pPr>
            <a:lvl9pPr>
              <a:defRPr sz="18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7422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70" y="1813353"/>
            <a:ext cx="4772472" cy="755719"/>
          </a:xfrm>
        </p:spPr>
        <p:txBody>
          <a:bodyPr anchor="b"/>
          <a:lstStyle>
            <a:lvl1pPr marL="0" indent="0">
              <a:buNone/>
              <a:defRPr sz="2578" b="1"/>
            </a:lvl1pPr>
            <a:lvl2pPr marL="482188" indent="0">
              <a:buNone/>
              <a:defRPr sz="2109" b="1"/>
            </a:lvl2pPr>
            <a:lvl3pPr marL="964376" indent="0">
              <a:buNone/>
              <a:defRPr sz="1875" b="1"/>
            </a:lvl3pPr>
            <a:lvl4pPr marL="1446563" indent="0">
              <a:buNone/>
              <a:defRPr sz="1640" b="1"/>
            </a:lvl4pPr>
            <a:lvl5pPr marL="1928751" indent="0">
              <a:buNone/>
              <a:defRPr sz="1640" b="1"/>
            </a:lvl5pPr>
            <a:lvl6pPr marL="2410939" indent="0">
              <a:buNone/>
              <a:defRPr sz="1640" b="1"/>
            </a:lvl6pPr>
            <a:lvl7pPr marL="2893127" indent="0">
              <a:buNone/>
              <a:defRPr sz="1640" b="1"/>
            </a:lvl7pPr>
            <a:lvl8pPr marL="3375314" indent="0">
              <a:buNone/>
              <a:defRPr sz="1640" b="1"/>
            </a:lvl8pPr>
            <a:lvl9pPr marL="3857501" indent="0">
              <a:buNone/>
              <a:defRPr sz="1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70" y="2569071"/>
            <a:ext cx="4772472" cy="4667460"/>
          </a:xfrm>
        </p:spPr>
        <p:txBody>
          <a:bodyPr/>
          <a:lstStyle>
            <a:lvl1pPr>
              <a:defRPr sz="2578"/>
            </a:lvl1pPr>
            <a:lvl2pPr>
              <a:defRPr sz="2109"/>
            </a:lvl2pPr>
            <a:lvl3pPr>
              <a:defRPr sz="1875"/>
            </a:lvl3pPr>
            <a:lvl4pPr>
              <a:defRPr sz="1640"/>
            </a:lvl4pPr>
            <a:lvl5pPr>
              <a:defRPr sz="1640"/>
            </a:lvl5pPr>
            <a:lvl6pPr>
              <a:defRPr sz="1640"/>
            </a:lvl6pPr>
            <a:lvl7pPr>
              <a:defRPr sz="1640"/>
            </a:lvl7pPr>
            <a:lvl8pPr>
              <a:defRPr sz="1640"/>
            </a:lvl8pPr>
            <a:lvl9pPr>
              <a:defRPr sz="16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938" y="1813353"/>
            <a:ext cx="4774347" cy="755719"/>
          </a:xfrm>
        </p:spPr>
        <p:txBody>
          <a:bodyPr anchor="b"/>
          <a:lstStyle>
            <a:lvl1pPr marL="0" indent="0">
              <a:buNone/>
              <a:defRPr sz="2578" b="1"/>
            </a:lvl1pPr>
            <a:lvl2pPr marL="482188" indent="0">
              <a:buNone/>
              <a:defRPr sz="2109" b="1"/>
            </a:lvl2pPr>
            <a:lvl3pPr marL="964376" indent="0">
              <a:buNone/>
              <a:defRPr sz="1875" b="1"/>
            </a:lvl3pPr>
            <a:lvl4pPr marL="1446563" indent="0">
              <a:buNone/>
              <a:defRPr sz="1640" b="1"/>
            </a:lvl4pPr>
            <a:lvl5pPr marL="1928751" indent="0">
              <a:buNone/>
              <a:defRPr sz="1640" b="1"/>
            </a:lvl5pPr>
            <a:lvl6pPr marL="2410939" indent="0">
              <a:buNone/>
              <a:defRPr sz="1640" b="1"/>
            </a:lvl6pPr>
            <a:lvl7pPr marL="2893127" indent="0">
              <a:buNone/>
              <a:defRPr sz="1640" b="1"/>
            </a:lvl7pPr>
            <a:lvl8pPr marL="3375314" indent="0">
              <a:buNone/>
              <a:defRPr sz="1640" b="1"/>
            </a:lvl8pPr>
            <a:lvl9pPr marL="3857501" indent="0">
              <a:buNone/>
              <a:defRPr sz="1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8" y="2569071"/>
            <a:ext cx="4774347" cy="4667460"/>
          </a:xfrm>
        </p:spPr>
        <p:txBody>
          <a:bodyPr/>
          <a:lstStyle>
            <a:lvl1pPr>
              <a:defRPr sz="2578"/>
            </a:lvl1pPr>
            <a:lvl2pPr>
              <a:defRPr sz="2109"/>
            </a:lvl2pPr>
            <a:lvl3pPr>
              <a:defRPr sz="1875"/>
            </a:lvl3pPr>
            <a:lvl4pPr>
              <a:defRPr sz="1640"/>
            </a:lvl4pPr>
            <a:lvl5pPr>
              <a:defRPr sz="1640"/>
            </a:lvl5pPr>
            <a:lvl6pPr>
              <a:defRPr sz="1640"/>
            </a:lvl6pPr>
            <a:lvl7pPr>
              <a:defRPr sz="1640"/>
            </a:lvl7pPr>
            <a:lvl8pPr>
              <a:defRPr sz="1640"/>
            </a:lvl8pPr>
            <a:lvl9pPr>
              <a:defRPr sz="16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2367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2361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7714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70" y="322539"/>
            <a:ext cx="3553570" cy="1372672"/>
          </a:xfrm>
        </p:spPr>
        <p:txBody>
          <a:bodyPr anchor="b"/>
          <a:lstStyle>
            <a:lvl1pPr algn="l">
              <a:defRPr sz="2109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029" y="322545"/>
            <a:ext cx="6038255" cy="6913989"/>
          </a:xfrm>
        </p:spPr>
        <p:txBody>
          <a:bodyPr/>
          <a:lstStyle>
            <a:lvl1pPr>
              <a:defRPr sz="3281"/>
            </a:lvl1pPr>
            <a:lvl2pPr>
              <a:defRPr sz="3047"/>
            </a:lvl2pPr>
            <a:lvl3pPr>
              <a:defRPr sz="2578"/>
            </a:lvl3pPr>
            <a:lvl4pPr>
              <a:defRPr sz="2109"/>
            </a:lvl4pPr>
            <a:lvl5pPr>
              <a:defRPr sz="2109"/>
            </a:lvl5pPr>
            <a:lvl6pPr>
              <a:defRPr sz="2109"/>
            </a:lvl6pPr>
            <a:lvl7pPr>
              <a:defRPr sz="2109"/>
            </a:lvl7pPr>
            <a:lvl8pPr>
              <a:defRPr sz="2109"/>
            </a:lvl8pPr>
            <a:lvl9pPr>
              <a:defRPr sz="210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70" y="1695211"/>
            <a:ext cx="3553570" cy="5541320"/>
          </a:xfrm>
        </p:spPr>
        <p:txBody>
          <a:bodyPr/>
          <a:lstStyle>
            <a:lvl1pPr marL="0" indent="0">
              <a:buNone/>
              <a:defRPr sz="1406"/>
            </a:lvl1pPr>
            <a:lvl2pPr marL="482188" indent="0">
              <a:buNone/>
              <a:defRPr sz="1172"/>
            </a:lvl2pPr>
            <a:lvl3pPr marL="964376" indent="0">
              <a:buNone/>
              <a:defRPr sz="1172"/>
            </a:lvl3pPr>
            <a:lvl4pPr marL="1446563" indent="0">
              <a:buNone/>
              <a:defRPr sz="938"/>
            </a:lvl4pPr>
            <a:lvl5pPr marL="1928751" indent="0">
              <a:buNone/>
              <a:defRPr sz="938"/>
            </a:lvl5pPr>
            <a:lvl6pPr marL="2410939" indent="0">
              <a:buNone/>
              <a:defRPr sz="938"/>
            </a:lvl6pPr>
            <a:lvl7pPr marL="2893127" indent="0">
              <a:buNone/>
              <a:defRPr sz="938"/>
            </a:lvl7pPr>
            <a:lvl8pPr marL="3375314" indent="0">
              <a:buNone/>
              <a:defRPr sz="938"/>
            </a:lvl8pPr>
            <a:lvl9pPr marL="3857501" indent="0">
              <a:buNone/>
              <a:defRPr sz="9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492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141" y="5670711"/>
            <a:ext cx="6480811" cy="669459"/>
          </a:xfrm>
        </p:spPr>
        <p:txBody>
          <a:bodyPr anchor="b"/>
          <a:lstStyle>
            <a:lvl1pPr algn="l">
              <a:defRPr sz="2109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7141" y="723843"/>
            <a:ext cx="6480811" cy="4860608"/>
          </a:xfrm>
        </p:spPr>
        <p:txBody>
          <a:bodyPr/>
          <a:lstStyle>
            <a:lvl1pPr marL="0" indent="0">
              <a:buNone/>
              <a:defRPr sz="3281"/>
            </a:lvl1pPr>
            <a:lvl2pPr marL="482188" indent="0">
              <a:buNone/>
              <a:defRPr sz="3047"/>
            </a:lvl2pPr>
            <a:lvl3pPr marL="964376" indent="0">
              <a:buNone/>
              <a:defRPr sz="2578"/>
            </a:lvl3pPr>
            <a:lvl4pPr marL="1446563" indent="0">
              <a:buNone/>
              <a:defRPr sz="2109"/>
            </a:lvl4pPr>
            <a:lvl5pPr marL="1928751" indent="0">
              <a:buNone/>
              <a:defRPr sz="2109"/>
            </a:lvl5pPr>
            <a:lvl6pPr marL="2410939" indent="0">
              <a:buNone/>
              <a:defRPr sz="2109"/>
            </a:lvl6pPr>
            <a:lvl7pPr marL="2893127" indent="0">
              <a:buNone/>
              <a:defRPr sz="2109"/>
            </a:lvl7pPr>
            <a:lvl8pPr marL="3375314" indent="0">
              <a:buNone/>
              <a:defRPr sz="2109"/>
            </a:lvl8pPr>
            <a:lvl9pPr marL="3857501" indent="0">
              <a:buNone/>
              <a:defRPr sz="2109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7141" y="6340171"/>
            <a:ext cx="6480811" cy="950742"/>
          </a:xfrm>
        </p:spPr>
        <p:txBody>
          <a:bodyPr/>
          <a:lstStyle>
            <a:lvl1pPr marL="0" indent="0">
              <a:buNone/>
              <a:defRPr sz="1406"/>
            </a:lvl1pPr>
            <a:lvl2pPr marL="482188" indent="0">
              <a:buNone/>
              <a:defRPr sz="1172"/>
            </a:lvl2pPr>
            <a:lvl3pPr marL="964376" indent="0">
              <a:buNone/>
              <a:defRPr sz="1172"/>
            </a:lvl3pPr>
            <a:lvl4pPr marL="1446563" indent="0">
              <a:buNone/>
              <a:defRPr sz="938"/>
            </a:lvl4pPr>
            <a:lvl5pPr marL="1928751" indent="0">
              <a:buNone/>
              <a:defRPr sz="938"/>
            </a:lvl5pPr>
            <a:lvl6pPr marL="2410939" indent="0">
              <a:buNone/>
              <a:defRPr sz="938"/>
            </a:lvl6pPr>
            <a:lvl7pPr marL="2893127" indent="0">
              <a:buNone/>
              <a:defRPr sz="938"/>
            </a:lvl7pPr>
            <a:lvl8pPr marL="3375314" indent="0">
              <a:buNone/>
              <a:defRPr sz="938"/>
            </a:lvl8pPr>
            <a:lvl9pPr marL="3857501" indent="0">
              <a:buNone/>
              <a:defRPr sz="9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5104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011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80" y="324419"/>
            <a:ext cx="2430303" cy="6912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8" y="324419"/>
            <a:ext cx="7110890" cy="6912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1182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t>13/10/2017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67226" y="2475373"/>
            <a:ext cx="9721216" cy="3781441"/>
          </a:xfrm>
          <a:prstGeom prst="rect">
            <a:avLst/>
          </a:prstGeom>
        </p:spPr>
        <p:txBody>
          <a:bodyPr lIns="285726" tIns="142863" rIns="285726" bIns="142863">
            <a:normAutofit/>
          </a:bodyPr>
          <a:lstStyle>
            <a:lvl1pPr>
              <a:defRPr sz="1875">
                <a:latin typeface="Arial" pitchFamily="34" charset="0"/>
                <a:cs typeface="Arial" pitchFamily="34" charset="0"/>
              </a:defRPr>
            </a:lvl1pPr>
            <a:lvl2pPr>
              <a:defRPr sz="1875">
                <a:latin typeface="Arial" pitchFamily="34" charset="0"/>
                <a:cs typeface="Arial" pitchFamily="34" charset="0"/>
              </a:defRPr>
            </a:lvl2pPr>
            <a:lvl3pPr>
              <a:defRPr sz="1875">
                <a:latin typeface="Arial" pitchFamily="34" charset="0"/>
                <a:cs typeface="Arial" pitchFamily="34" charset="0"/>
              </a:defRPr>
            </a:lvl3pPr>
            <a:lvl4pPr>
              <a:defRPr sz="1875">
                <a:latin typeface="Arial" pitchFamily="34" charset="0"/>
                <a:cs typeface="Arial" pitchFamily="34" charset="0"/>
              </a:defRPr>
            </a:lvl4pPr>
            <a:lvl5pPr>
              <a:defRPr sz="1875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12046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16099" y="306091"/>
            <a:ext cx="9181148" cy="1736467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16099" y="2178299"/>
            <a:ext cx="6102731" cy="207025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82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4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65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8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0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3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75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57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6972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1890239"/>
            <a:ext cx="4770597" cy="5346293"/>
          </a:xfrm>
        </p:spPr>
        <p:txBody>
          <a:bodyPr/>
          <a:lstStyle>
            <a:lvl1pPr>
              <a:defRPr sz="3047"/>
            </a:lvl1pPr>
            <a:lvl2pPr>
              <a:defRPr sz="2578"/>
            </a:lvl2pPr>
            <a:lvl3pPr>
              <a:defRPr sz="2109"/>
            </a:lvl3pPr>
            <a:lvl4pPr>
              <a:defRPr sz="1875"/>
            </a:lvl4pPr>
            <a:lvl5pPr>
              <a:defRPr sz="1875"/>
            </a:lvl5pPr>
            <a:lvl6pPr>
              <a:defRPr sz="1875"/>
            </a:lvl6pPr>
            <a:lvl7pPr>
              <a:defRPr sz="1875"/>
            </a:lvl7pPr>
            <a:lvl8pPr>
              <a:defRPr sz="1875"/>
            </a:lvl8pPr>
            <a:lvl9pPr>
              <a:defRPr sz="18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8" y="1890239"/>
            <a:ext cx="4770597" cy="5346293"/>
          </a:xfrm>
        </p:spPr>
        <p:txBody>
          <a:bodyPr/>
          <a:lstStyle>
            <a:lvl1pPr>
              <a:defRPr sz="3047"/>
            </a:lvl1pPr>
            <a:lvl2pPr>
              <a:defRPr sz="2578"/>
            </a:lvl2pPr>
            <a:lvl3pPr>
              <a:defRPr sz="2109"/>
            </a:lvl3pPr>
            <a:lvl4pPr>
              <a:defRPr sz="1875"/>
            </a:lvl4pPr>
            <a:lvl5pPr>
              <a:defRPr sz="1875"/>
            </a:lvl5pPr>
            <a:lvl6pPr>
              <a:defRPr sz="1875"/>
            </a:lvl6pPr>
            <a:lvl7pPr>
              <a:defRPr sz="1875"/>
            </a:lvl7pPr>
            <a:lvl8pPr>
              <a:defRPr sz="1875"/>
            </a:lvl8pPr>
            <a:lvl9pPr>
              <a:defRPr sz="18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1495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"/>
            <a:ext cx="9181148" cy="1736467"/>
          </a:xfrm>
        </p:spPr>
        <p:txBody>
          <a:bodyPr>
            <a:normAutofit/>
          </a:bodyPr>
          <a:lstStyle>
            <a:lvl1pPr algn="l">
              <a:defRPr sz="3281">
                <a:solidFill>
                  <a:srgbClr val="006666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168771" y="2025334"/>
            <a:ext cx="9721216" cy="3781441"/>
          </a:xfrm>
        </p:spPr>
        <p:txBody>
          <a:bodyPr>
            <a:normAutofit/>
          </a:bodyPr>
          <a:lstStyle>
            <a:lvl1pPr>
              <a:defRPr sz="1875">
                <a:latin typeface="Arial" pitchFamily="34" charset="0"/>
                <a:cs typeface="Arial" pitchFamily="34" charset="0"/>
              </a:defRPr>
            </a:lvl1pPr>
            <a:lvl2pPr>
              <a:defRPr sz="1875">
                <a:latin typeface="Arial" pitchFamily="34" charset="0"/>
                <a:cs typeface="Arial" pitchFamily="34" charset="0"/>
              </a:defRPr>
            </a:lvl2pPr>
            <a:lvl3pPr>
              <a:defRPr sz="1875">
                <a:latin typeface="Arial" pitchFamily="34" charset="0"/>
                <a:cs typeface="Arial" pitchFamily="34" charset="0"/>
              </a:defRPr>
            </a:lvl3pPr>
            <a:lvl4pPr>
              <a:defRPr sz="1875">
                <a:latin typeface="Arial" pitchFamily="34" charset="0"/>
                <a:cs typeface="Arial" pitchFamily="34" charset="0"/>
              </a:defRPr>
            </a:lvl4pPr>
            <a:lvl5pPr>
              <a:defRPr sz="1875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56238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9919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33" y="5205656"/>
            <a:ext cx="9181148" cy="1608951"/>
          </a:xfrm>
        </p:spPr>
        <p:txBody>
          <a:bodyPr anchor="t"/>
          <a:lstStyle>
            <a:lvl1pPr algn="l">
              <a:defRPr sz="4219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233" y="3433559"/>
            <a:ext cx="9181148" cy="1772097"/>
          </a:xfrm>
        </p:spPr>
        <p:txBody>
          <a:bodyPr anchor="b"/>
          <a:lstStyle>
            <a:lvl1pPr marL="0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1pPr>
            <a:lvl2pPr marL="482188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2pPr>
            <a:lvl3pPr marL="964376" indent="0">
              <a:buNone/>
              <a:defRPr sz="1640">
                <a:solidFill>
                  <a:schemeClr val="tx1">
                    <a:tint val="75000"/>
                  </a:schemeClr>
                </a:solidFill>
              </a:defRPr>
            </a:lvl3pPr>
            <a:lvl4pPr marL="1446563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4pPr>
            <a:lvl5pPr marL="1928751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5pPr>
            <a:lvl6pPr marL="2410939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6pPr>
            <a:lvl7pPr marL="2893127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7pPr>
            <a:lvl8pPr marL="3375314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8pPr>
            <a:lvl9pPr marL="3857501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40347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1890239"/>
            <a:ext cx="4770597" cy="5346293"/>
          </a:xfrm>
        </p:spPr>
        <p:txBody>
          <a:bodyPr/>
          <a:lstStyle>
            <a:lvl1pPr>
              <a:defRPr sz="3047"/>
            </a:lvl1pPr>
            <a:lvl2pPr>
              <a:defRPr sz="2578"/>
            </a:lvl2pPr>
            <a:lvl3pPr>
              <a:defRPr sz="2109"/>
            </a:lvl3pPr>
            <a:lvl4pPr>
              <a:defRPr sz="1875"/>
            </a:lvl4pPr>
            <a:lvl5pPr>
              <a:defRPr sz="1875"/>
            </a:lvl5pPr>
            <a:lvl6pPr>
              <a:defRPr sz="1875"/>
            </a:lvl6pPr>
            <a:lvl7pPr>
              <a:defRPr sz="1875"/>
            </a:lvl7pPr>
            <a:lvl8pPr>
              <a:defRPr sz="1875"/>
            </a:lvl8pPr>
            <a:lvl9pPr>
              <a:defRPr sz="18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8" y="1890239"/>
            <a:ext cx="4770597" cy="5346293"/>
          </a:xfrm>
        </p:spPr>
        <p:txBody>
          <a:bodyPr/>
          <a:lstStyle>
            <a:lvl1pPr>
              <a:defRPr sz="3047"/>
            </a:lvl1pPr>
            <a:lvl2pPr>
              <a:defRPr sz="2578"/>
            </a:lvl2pPr>
            <a:lvl3pPr>
              <a:defRPr sz="2109"/>
            </a:lvl3pPr>
            <a:lvl4pPr>
              <a:defRPr sz="1875"/>
            </a:lvl4pPr>
            <a:lvl5pPr>
              <a:defRPr sz="1875"/>
            </a:lvl5pPr>
            <a:lvl6pPr>
              <a:defRPr sz="1875"/>
            </a:lvl6pPr>
            <a:lvl7pPr>
              <a:defRPr sz="1875"/>
            </a:lvl7pPr>
            <a:lvl8pPr>
              <a:defRPr sz="1875"/>
            </a:lvl8pPr>
            <a:lvl9pPr>
              <a:defRPr sz="18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17629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70" y="1813353"/>
            <a:ext cx="4772472" cy="755719"/>
          </a:xfrm>
        </p:spPr>
        <p:txBody>
          <a:bodyPr anchor="b"/>
          <a:lstStyle>
            <a:lvl1pPr marL="0" indent="0">
              <a:buNone/>
              <a:defRPr sz="2578" b="1"/>
            </a:lvl1pPr>
            <a:lvl2pPr marL="482188" indent="0">
              <a:buNone/>
              <a:defRPr sz="2109" b="1"/>
            </a:lvl2pPr>
            <a:lvl3pPr marL="964376" indent="0">
              <a:buNone/>
              <a:defRPr sz="1875" b="1"/>
            </a:lvl3pPr>
            <a:lvl4pPr marL="1446563" indent="0">
              <a:buNone/>
              <a:defRPr sz="1640" b="1"/>
            </a:lvl4pPr>
            <a:lvl5pPr marL="1928751" indent="0">
              <a:buNone/>
              <a:defRPr sz="1640" b="1"/>
            </a:lvl5pPr>
            <a:lvl6pPr marL="2410939" indent="0">
              <a:buNone/>
              <a:defRPr sz="1640" b="1"/>
            </a:lvl6pPr>
            <a:lvl7pPr marL="2893127" indent="0">
              <a:buNone/>
              <a:defRPr sz="1640" b="1"/>
            </a:lvl7pPr>
            <a:lvl8pPr marL="3375314" indent="0">
              <a:buNone/>
              <a:defRPr sz="1640" b="1"/>
            </a:lvl8pPr>
            <a:lvl9pPr marL="3857501" indent="0">
              <a:buNone/>
              <a:defRPr sz="1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70" y="2569071"/>
            <a:ext cx="4772472" cy="4667460"/>
          </a:xfrm>
        </p:spPr>
        <p:txBody>
          <a:bodyPr/>
          <a:lstStyle>
            <a:lvl1pPr>
              <a:defRPr sz="2578"/>
            </a:lvl1pPr>
            <a:lvl2pPr>
              <a:defRPr sz="2109"/>
            </a:lvl2pPr>
            <a:lvl3pPr>
              <a:defRPr sz="1875"/>
            </a:lvl3pPr>
            <a:lvl4pPr>
              <a:defRPr sz="1640"/>
            </a:lvl4pPr>
            <a:lvl5pPr>
              <a:defRPr sz="1640"/>
            </a:lvl5pPr>
            <a:lvl6pPr>
              <a:defRPr sz="1640"/>
            </a:lvl6pPr>
            <a:lvl7pPr>
              <a:defRPr sz="1640"/>
            </a:lvl7pPr>
            <a:lvl8pPr>
              <a:defRPr sz="1640"/>
            </a:lvl8pPr>
            <a:lvl9pPr>
              <a:defRPr sz="16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938" y="1813353"/>
            <a:ext cx="4774347" cy="755719"/>
          </a:xfrm>
        </p:spPr>
        <p:txBody>
          <a:bodyPr anchor="b"/>
          <a:lstStyle>
            <a:lvl1pPr marL="0" indent="0">
              <a:buNone/>
              <a:defRPr sz="2578" b="1"/>
            </a:lvl1pPr>
            <a:lvl2pPr marL="482188" indent="0">
              <a:buNone/>
              <a:defRPr sz="2109" b="1"/>
            </a:lvl2pPr>
            <a:lvl3pPr marL="964376" indent="0">
              <a:buNone/>
              <a:defRPr sz="1875" b="1"/>
            </a:lvl3pPr>
            <a:lvl4pPr marL="1446563" indent="0">
              <a:buNone/>
              <a:defRPr sz="1640" b="1"/>
            </a:lvl4pPr>
            <a:lvl5pPr marL="1928751" indent="0">
              <a:buNone/>
              <a:defRPr sz="1640" b="1"/>
            </a:lvl5pPr>
            <a:lvl6pPr marL="2410939" indent="0">
              <a:buNone/>
              <a:defRPr sz="1640" b="1"/>
            </a:lvl6pPr>
            <a:lvl7pPr marL="2893127" indent="0">
              <a:buNone/>
              <a:defRPr sz="1640" b="1"/>
            </a:lvl7pPr>
            <a:lvl8pPr marL="3375314" indent="0">
              <a:buNone/>
              <a:defRPr sz="1640" b="1"/>
            </a:lvl8pPr>
            <a:lvl9pPr marL="3857501" indent="0">
              <a:buNone/>
              <a:defRPr sz="1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8" y="2569071"/>
            <a:ext cx="4774347" cy="4667460"/>
          </a:xfrm>
        </p:spPr>
        <p:txBody>
          <a:bodyPr/>
          <a:lstStyle>
            <a:lvl1pPr>
              <a:defRPr sz="2578"/>
            </a:lvl1pPr>
            <a:lvl2pPr>
              <a:defRPr sz="2109"/>
            </a:lvl2pPr>
            <a:lvl3pPr>
              <a:defRPr sz="1875"/>
            </a:lvl3pPr>
            <a:lvl4pPr>
              <a:defRPr sz="1640"/>
            </a:lvl4pPr>
            <a:lvl5pPr>
              <a:defRPr sz="1640"/>
            </a:lvl5pPr>
            <a:lvl6pPr>
              <a:defRPr sz="1640"/>
            </a:lvl6pPr>
            <a:lvl7pPr>
              <a:defRPr sz="1640"/>
            </a:lvl7pPr>
            <a:lvl8pPr>
              <a:defRPr sz="1640"/>
            </a:lvl8pPr>
            <a:lvl9pPr>
              <a:defRPr sz="16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5652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43777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71982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70" y="322539"/>
            <a:ext cx="3553570" cy="1372672"/>
          </a:xfrm>
        </p:spPr>
        <p:txBody>
          <a:bodyPr anchor="b"/>
          <a:lstStyle>
            <a:lvl1pPr algn="l">
              <a:defRPr sz="2109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029" y="322545"/>
            <a:ext cx="6038255" cy="6913989"/>
          </a:xfrm>
        </p:spPr>
        <p:txBody>
          <a:bodyPr/>
          <a:lstStyle>
            <a:lvl1pPr>
              <a:defRPr sz="3281"/>
            </a:lvl1pPr>
            <a:lvl2pPr>
              <a:defRPr sz="3047"/>
            </a:lvl2pPr>
            <a:lvl3pPr>
              <a:defRPr sz="2578"/>
            </a:lvl3pPr>
            <a:lvl4pPr>
              <a:defRPr sz="2109"/>
            </a:lvl4pPr>
            <a:lvl5pPr>
              <a:defRPr sz="2109"/>
            </a:lvl5pPr>
            <a:lvl6pPr>
              <a:defRPr sz="2109"/>
            </a:lvl6pPr>
            <a:lvl7pPr>
              <a:defRPr sz="2109"/>
            </a:lvl7pPr>
            <a:lvl8pPr>
              <a:defRPr sz="2109"/>
            </a:lvl8pPr>
            <a:lvl9pPr>
              <a:defRPr sz="210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70" y="1695211"/>
            <a:ext cx="3553570" cy="5541320"/>
          </a:xfrm>
        </p:spPr>
        <p:txBody>
          <a:bodyPr/>
          <a:lstStyle>
            <a:lvl1pPr marL="0" indent="0">
              <a:buNone/>
              <a:defRPr sz="1406"/>
            </a:lvl1pPr>
            <a:lvl2pPr marL="482188" indent="0">
              <a:buNone/>
              <a:defRPr sz="1172"/>
            </a:lvl2pPr>
            <a:lvl3pPr marL="964376" indent="0">
              <a:buNone/>
              <a:defRPr sz="1172"/>
            </a:lvl3pPr>
            <a:lvl4pPr marL="1446563" indent="0">
              <a:buNone/>
              <a:defRPr sz="938"/>
            </a:lvl4pPr>
            <a:lvl5pPr marL="1928751" indent="0">
              <a:buNone/>
              <a:defRPr sz="938"/>
            </a:lvl5pPr>
            <a:lvl6pPr marL="2410939" indent="0">
              <a:buNone/>
              <a:defRPr sz="938"/>
            </a:lvl6pPr>
            <a:lvl7pPr marL="2893127" indent="0">
              <a:buNone/>
              <a:defRPr sz="938"/>
            </a:lvl7pPr>
            <a:lvl8pPr marL="3375314" indent="0">
              <a:buNone/>
              <a:defRPr sz="938"/>
            </a:lvl8pPr>
            <a:lvl9pPr marL="3857501" indent="0">
              <a:buNone/>
              <a:defRPr sz="9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12634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141" y="5670711"/>
            <a:ext cx="6480811" cy="669459"/>
          </a:xfrm>
        </p:spPr>
        <p:txBody>
          <a:bodyPr anchor="b"/>
          <a:lstStyle>
            <a:lvl1pPr algn="l">
              <a:defRPr sz="2109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7141" y="723843"/>
            <a:ext cx="6480811" cy="4860608"/>
          </a:xfrm>
        </p:spPr>
        <p:txBody>
          <a:bodyPr/>
          <a:lstStyle>
            <a:lvl1pPr marL="0" indent="0">
              <a:buNone/>
              <a:defRPr sz="3281"/>
            </a:lvl1pPr>
            <a:lvl2pPr marL="482188" indent="0">
              <a:buNone/>
              <a:defRPr sz="3047"/>
            </a:lvl2pPr>
            <a:lvl3pPr marL="964376" indent="0">
              <a:buNone/>
              <a:defRPr sz="2578"/>
            </a:lvl3pPr>
            <a:lvl4pPr marL="1446563" indent="0">
              <a:buNone/>
              <a:defRPr sz="2109"/>
            </a:lvl4pPr>
            <a:lvl5pPr marL="1928751" indent="0">
              <a:buNone/>
              <a:defRPr sz="2109"/>
            </a:lvl5pPr>
            <a:lvl6pPr marL="2410939" indent="0">
              <a:buNone/>
              <a:defRPr sz="2109"/>
            </a:lvl6pPr>
            <a:lvl7pPr marL="2893127" indent="0">
              <a:buNone/>
              <a:defRPr sz="2109"/>
            </a:lvl7pPr>
            <a:lvl8pPr marL="3375314" indent="0">
              <a:buNone/>
              <a:defRPr sz="2109"/>
            </a:lvl8pPr>
            <a:lvl9pPr marL="3857501" indent="0">
              <a:buNone/>
              <a:defRPr sz="2109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7141" y="6340171"/>
            <a:ext cx="6480811" cy="950742"/>
          </a:xfrm>
        </p:spPr>
        <p:txBody>
          <a:bodyPr/>
          <a:lstStyle>
            <a:lvl1pPr marL="0" indent="0">
              <a:buNone/>
              <a:defRPr sz="1406"/>
            </a:lvl1pPr>
            <a:lvl2pPr marL="482188" indent="0">
              <a:buNone/>
              <a:defRPr sz="1172"/>
            </a:lvl2pPr>
            <a:lvl3pPr marL="964376" indent="0">
              <a:buNone/>
              <a:defRPr sz="1172"/>
            </a:lvl3pPr>
            <a:lvl4pPr marL="1446563" indent="0">
              <a:buNone/>
              <a:defRPr sz="938"/>
            </a:lvl4pPr>
            <a:lvl5pPr marL="1928751" indent="0">
              <a:buNone/>
              <a:defRPr sz="938"/>
            </a:lvl5pPr>
            <a:lvl6pPr marL="2410939" indent="0">
              <a:buNone/>
              <a:defRPr sz="938"/>
            </a:lvl6pPr>
            <a:lvl7pPr marL="2893127" indent="0">
              <a:buNone/>
              <a:defRPr sz="938"/>
            </a:lvl7pPr>
            <a:lvl8pPr marL="3375314" indent="0">
              <a:buNone/>
              <a:defRPr sz="938"/>
            </a:lvl8pPr>
            <a:lvl9pPr marL="3857501" indent="0">
              <a:buNone/>
              <a:defRPr sz="9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88363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264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70" y="1813353"/>
            <a:ext cx="4772472" cy="755719"/>
          </a:xfrm>
        </p:spPr>
        <p:txBody>
          <a:bodyPr anchor="b"/>
          <a:lstStyle>
            <a:lvl1pPr marL="0" indent="0">
              <a:buNone/>
              <a:defRPr sz="2578" b="1"/>
            </a:lvl1pPr>
            <a:lvl2pPr marL="482188" indent="0">
              <a:buNone/>
              <a:defRPr sz="2109" b="1"/>
            </a:lvl2pPr>
            <a:lvl3pPr marL="964376" indent="0">
              <a:buNone/>
              <a:defRPr sz="1875" b="1"/>
            </a:lvl3pPr>
            <a:lvl4pPr marL="1446563" indent="0">
              <a:buNone/>
              <a:defRPr sz="1640" b="1"/>
            </a:lvl4pPr>
            <a:lvl5pPr marL="1928751" indent="0">
              <a:buNone/>
              <a:defRPr sz="1640" b="1"/>
            </a:lvl5pPr>
            <a:lvl6pPr marL="2410939" indent="0">
              <a:buNone/>
              <a:defRPr sz="1640" b="1"/>
            </a:lvl6pPr>
            <a:lvl7pPr marL="2893127" indent="0">
              <a:buNone/>
              <a:defRPr sz="1640" b="1"/>
            </a:lvl7pPr>
            <a:lvl8pPr marL="3375314" indent="0">
              <a:buNone/>
              <a:defRPr sz="1640" b="1"/>
            </a:lvl8pPr>
            <a:lvl9pPr marL="3857501" indent="0">
              <a:buNone/>
              <a:defRPr sz="1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70" y="2569071"/>
            <a:ext cx="4772472" cy="4667460"/>
          </a:xfrm>
        </p:spPr>
        <p:txBody>
          <a:bodyPr/>
          <a:lstStyle>
            <a:lvl1pPr>
              <a:defRPr sz="2578"/>
            </a:lvl1pPr>
            <a:lvl2pPr>
              <a:defRPr sz="2109"/>
            </a:lvl2pPr>
            <a:lvl3pPr>
              <a:defRPr sz="1875"/>
            </a:lvl3pPr>
            <a:lvl4pPr>
              <a:defRPr sz="1640"/>
            </a:lvl4pPr>
            <a:lvl5pPr>
              <a:defRPr sz="1640"/>
            </a:lvl5pPr>
            <a:lvl6pPr>
              <a:defRPr sz="1640"/>
            </a:lvl6pPr>
            <a:lvl7pPr>
              <a:defRPr sz="1640"/>
            </a:lvl7pPr>
            <a:lvl8pPr>
              <a:defRPr sz="1640"/>
            </a:lvl8pPr>
            <a:lvl9pPr>
              <a:defRPr sz="16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938" y="1813353"/>
            <a:ext cx="4774347" cy="755719"/>
          </a:xfrm>
        </p:spPr>
        <p:txBody>
          <a:bodyPr anchor="b"/>
          <a:lstStyle>
            <a:lvl1pPr marL="0" indent="0">
              <a:buNone/>
              <a:defRPr sz="2578" b="1"/>
            </a:lvl1pPr>
            <a:lvl2pPr marL="482188" indent="0">
              <a:buNone/>
              <a:defRPr sz="2109" b="1"/>
            </a:lvl2pPr>
            <a:lvl3pPr marL="964376" indent="0">
              <a:buNone/>
              <a:defRPr sz="1875" b="1"/>
            </a:lvl3pPr>
            <a:lvl4pPr marL="1446563" indent="0">
              <a:buNone/>
              <a:defRPr sz="1640" b="1"/>
            </a:lvl4pPr>
            <a:lvl5pPr marL="1928751" indent="0">
              <a:buNone/>
              <a:defRPr sz="1640" b="1"/>
            </a:lvl5pPr>
            <a:lvl6pPr marL="2410939" indent="0">
              <a:buNone/>
              <a:defRPr sz="1640" b="1"/>
            </a:lvl6pPr>
            <a:lvl7pPr marL="2893127" indent="0">
              <a:buNone/>
              <a:defRPr sz="1640" b="1"/>
            </a:lvl7pPr>
            <a:lvl8pPr marL="3375314" indent="0">
              <a:buNone/>
              <a:defRPr sz="1640" b="1"/>
            </a:lvl8pPr>
            <a:lvl9pPr marL="3857501" indent="0">
              <a:buNone/>
              <a:defRPr sz="1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8" y="2569071"/>
            <a:ext cx="4774347" cy="4667460"/>
          </a:xfrm>
        </p:spPr>
        <p:txBody>
          <a:bodyPr/>
          <a:lstStyle>
            <a:lvl1pPr>
              <a:defRPr sz="2578"/>
            </a:lvl1pPr>
            <a:lvl2pPr>
              <a:defRPr sz="2109"/>
            </a:lvl2pPr>
            <a:lvl3pPr>
              <a:defRPr sz="1875"/>
            </a:lvl3pPr>
            <a:lvl4pPr>
              <a:defRPr sz="1640"/>
            </a:lvl4pPr>
            <a:lvl5pPr>
              <a:defRPr sz="1640"/>
            </a:lvl5pPr>
            <a:lvl6pPr>
              <a:defRPr sz="1640"/>
            </a:lvl6pPr>
            <a:lvl7pPr>
              <a:defRPr sz="1640"/>
            </a:lvl7pPr>
            <a:lvl8pPr>
              <a:defRPr sz="1640"/>
            </a:lvl8pPr>
            <a:lvl9pPr>
              <a:defRPr sz="16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82831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80" y="324419"/>
            <a:ext cx="2430303" cy="6912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8" y="324419"/>
            <a:ext cx="7110890" cy="6912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65386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t>13/10/2017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67226" y="2475373"/>
            <a:ext cx="9721216" cy="3781441"/>
          </a:xfrm>
          <a:prstGeom prst="rect">
            <a:avLst/>
          </a:prstGeom>
        </p:spPr>
        <p:txBody>
          <a:bodyPr lIns="285726" tIns="142863" rIns="285726" bIns="142863">
            <a:normAutofit/>
          </a:bodyPr>
          <a:lstStyle>
            <a:lvl1pPr>
              <a:defRPr sz="1875">
                <a:latin typeface="Arial" pitchFamily="34" charset="0"/>
                <a:cs typeface="Arial" pitchFamily="34" charset="0"/>
              </a:defRPr>
            </a:lvl1pPr>
            <a:lvl2pPr>
              <a:defRPr sz="1875">
                <a:latin typeface="Arial" pitchFamily="34" charset="0"/>
                <a:cs typeface="Arial" pitchFamily="34" charset="0"/>
              </a:defRPr>
            </a:lvl2pPr>
            <a:lvl3pPr>
              <a:defRPr sz="1875">
                <a:latin typeface="Arial" pitchFamily="34" charset="0"/>
                <a:cs typeface="Arial" pitchFamily="34" charset="0"/>
              </a:defRPr>
            </a:lvl3pPr>
            <a:lvl4pPr>
              <a:defRPr sz="1875">
                <a:latin typeface="Arial" pitchFamily="34" charset="0"/>
                <a:cs typeface="Arial" pitchFamily="34" charset="0"/>
              </a:defRPr>
            </a:lvl4pPr>
            <a:lvl5pPr>
              <a:defRPr sz="1875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127469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16099" y="306091"/>
            <a:ext cx="9181148" cy="1736467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16099" y="2178299"/>
            <a:ext cx="6102731" cy="207025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82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4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65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8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0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3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75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57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4656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"/>
            <a:ext cx="9181148" cy="1736467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81">
                <a:solidFill>
                  <a:srgbClr val="006666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168771" y="2025334"/>
            <a:ext cx="9721216" cy="378144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75">
                <a:latin typeface="Arial" pitchFamily="34" charset="0"/>
                <a:cs typeface="Arial" pitchFamily="34" charset="0"/>
              </a:defRPr>
            </a:lvl1pPr>
            <a:lvl2pPr>
              <a:defRPr sz="1875">
                <a:latin typeface="Arial" pitchFamily="34" charset="0"/>
                <a:cs typeface="Arial" pitchFamily="34" charset="0"/>
              </a:defRPr>
            </a:lvl2pPr>
            <a:lvl3pPr>
              <a:defRPr sz="1875">
                <a:latin typeface="Arial" pitchFamily="34" charset="0"/>
                <a:cs typeface="Arial" pitchFamily="34" charset="0"/>
              </a:defRPr>
            </a:lvl3pPr>
            <a:lvl4pPr>
              <a:defRPr sz="1875">
                <a:latin typeface="Arial" pitchFamily="34" charset="0"/>
                <a:cs typeface="Arial" pitchFamily="34" charset="0"/>
              </a:defRPr>
            </a:lvl4pPr>
            <a:lvl5pPr>
              <a:defRPr sz="1875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49354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9" y="324419"/>
            <a:ext cx="9721216" cy="1350170"/>
          </a:xfrm>
          <a:prstGeom prst="rect">
            <a:avLst/>
          </a:prstGeom>
        </p:spPr>
        <p:txBody>
          <a:bodyPr/>
          <a:lstStyle>
            <a:lvl1pPr algn="l">
              <a:defRPr sz="4050">
                <a:solidFill>
                  <a:srgbClr val="006666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69" y="1890239"/>
            <a:ext cx="9721216" cy="5346293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78207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33" y="5205656"/>
            <a:ext cx="9181148" cy="1608951"/>
          </a:xfrm>
          <a:prstGeom prst="rect">
            <a:avLst/>
          </a:prstGeom>
        </p:spPr>
        <p:txBody>
          <a:bodyPr anchor="t"/>
          <a:lstStyle>
            <a:lvl1pPr algn="l">
              <a:defRPr sz="4219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233" y="3433559"/>
            <a:ext cx="9181148" cy="177209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09">
                <a:solidFill>
                  <a:schemeClr val="tx1">
                    <a:tint val="75000"/>
                  </a:schemeClr>
                </a:solidFill>
              </a:defRPr>
            </a:lvl1pPr>
            <a:lvl2pPr marL="482188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2pPr>
            <a:lvl3pPr marL="964376" indent="0">
              <a:buNone/>
              <a:defRPr sz="1640">
                <a:solidFill>
                  <a:schemeClr val="tx1">
                    <a:tint val="75000"/>
                  </a:schemeClr>
                </a:solidFill>
              </a:defRPr>
            </a:lvl3pPr>
            <a:lvl4pPr marL="1446563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4pPr>
            <a:lvl5pPr marL="1928751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5pPr>
            <a:lvl6pPr marL="2410939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6pPr>
            <a:lvl7pPr marL="2893127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7pPr>
            <a:lvl8pPr marL="3375314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8pPr>
            <a:lvl9pPr marL="3857501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28381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9" y="324419"/>
            <a:ext cx="9721216" cy="135017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1890239"/>
            <a:ext cx="4770597" cy="5346293"/>
          </a:xfrm>
          <a:prstGeom prst="rect">
            <a:avLst/>
          </a:prstGeom>
        </p:spPr>
        <p:txBody>
          <a:bodyPr/>
          <a:lstStyle>
            <a:lvl1pPr>
              <a:defRPr sz="3047"/>
            </a:lvl1pPr>
            <a:lvl2pPr>
              <a:defRPr sz="2578"/>
            </a:lvl2pPr>
            <a:lvl3pPr>
              <a:defRPr sz="2109"/>
            </a:lvl3pPr>
            <a:lvl4pPr>
              <a:defRPr sz="1875"/>
            </a:lvl4pPr>
            <a:lvl5pPr>
              <a:defRPr sz="1875"/>
            </a:lvl5pPr>
            <a:lvl6pPr>
              <a:defRPr sz="1875"/>
            </a:lvl6pPr>
            <a:lvl7pPr>
              <a:defRPr sz="1875"/>
            </a:lvl7pPr>
            <a:lvl8pPr>
              <a:defRPr sz="1875"/>
            </a:lvl8pPr>
            <a:lvl9pPr>
              <a:defRPr sz="18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8" y="1890239"/>
            <a:ext cx="4770597" cy="5346293"/>
          </a:xfrm>
          <a:prstGeom prst="rect">
            <a:avLst/>
          </a:prstGeom>
        </p:spPr>
        <p:txBody>
          <a:bodyPr/>
          <a:lstStyle>
            <a:lvl1pPr>
              <a:defRPr sz="3047"/>
            </a:lvl1pPr>
            <a:lvl2pPr>
              <a:defRPr sz="2578"/>
            </a:lvl2pPr>
            <a:lvl3pPr>
              <a:defRPr sz="2109"/>
            </a:lvl3pPr>
            <a:lvl4pPr>
              <a:defRPr sz="1875"/>
            </a:lvl4pPr>
            <a:lvl5pPr>
              <a:defRPr sz="1875"/>
            </a:lvl5pPr>
            <a:lvl6pPr>
              <a:defRPr sz="1875"/>
            </a:lvl6pPr>
            <a:lvl7pPr>
              <a:defRPr sz="1875"/>
            </a:lvl7pPr>
            <a:lvl8pPr>
              <a:defRPr sz="1875"/>
            </a:lvl8pPr>
            <a:lvl9pPr>
              <a:defRPr sz="18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29819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9" y="324419"/>
            <a:ext cx="9721216" cy="135017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70" y="1813353"/>
            <a:ext cx="4772472" cy="7557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578" b="1"/>
            </a:lvl1pPr>
            <a:lvl2pPr marL="482188" indent="0">
              <a:buNone/>
              <a:defRPr sz="2109" b="1"/>
            </a:lvl2pPr>
            <a:lvl3pPr marL="964376" indent="0">
              <a:buNone/>
              <a:defRPr sz="1875" b="1"/>
            </a:lvl3pPr>
            <a:lvl4pPr marL="1446563" indent="0">
              <a:buNone/>
              <a:defRPr sz="1640" b="1"/>
            </a:lvl4pPr>
            <a:lvl5pPr marL="1928751" indent="0">
              <a:buNone/>
              <a:defRPr sz="1640" b="1"/>
            </a:lvl5pPr>
            <a:lvl6pPr marL="2410939" indent="0">
              <a:buNone/>
              <a:defRPr sz="1640" b="1"/>
            </a:lvl6pPr>
            <a:lvl7pPr marL="2893127" indent="0">
              <a:buNone/>
              <a:defRPr sz="1640" b="1"/>
            </a:lvl7pPr>
            <a:lvl8pPr marL="3375314" indent="0">
              <a:buNone/>
              <a:defRPr sz="1640" b="1"/>
            </a:lvl8pPr>
            <a:lvl9pPr marL="3857501" indent="0">
              <a:buNone/>
              <a:defRPr sz="1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70" y="2569071"/>
            <a:ext cx="4772472" cy="4667460"/>
          </a:xfrm>
          <a:prstGeom prst="rect">
            <a:avLst/>
          </a:prstGeom>
        </p:spPr>
        <p:txBody>
          <a:bodyPr/>
          <a:lstStyle>
            <a:lvl1pPr>
              <a:defRPr sz="2578"/>
            </a:lvl1pPr>
            <a:lvl2pPr>
              <a:defRPr sz="2109"/>
            </a:lvl2pPr>
            <a:lvl3pPr>
              <a:defRPr sz="1875"/>
            </a:lvl3pPr>
            <a:lvl4pPr>
              <a:defRPr sz="1640"/>
            </a:lvl4pPr>
            <a:lvl5pPr>
              <a:defRPr sz="1640"/>
            </a:lvl5pPr>
            <a:lvl6pPr>
              <a:defRPr sz="1640"/>
            </a:lvl6pPr>
            <a:lvl7pPr>
              <a:defRPr sz="1640"/>
            </a:lvl7pPr>
            <a:lvl8pPr>
              <a:defRPr sz="1640"/>
            </a:lvl8pPr>
            <a:lvl9pPr>
              <a:defRPr sz="16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938" y="1813353"/>
            <a:ext cx="4774347" cy="7557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578" b="1"/>
            </a:lvl1pPr>
            <a:lvl2pPr marL="482188" indent="0">
              <a:buNone/>
              <a:defRPr sz="2109" b="1"/>
            </a:lvl2pPr>
            <a:lvl3pPr marL="964376" indent="0">
              <a:buNone/>
              <a:defRPr sz="1875" b="1"/>
            </a:lvl3pPr>
            <a:lvl4pPr marL="1446563" indent="0">
              <a:buNone/>
              <a:defRPr sz="1640" b="1"/>
            </a:lvl4pPr>
            <a:lvl5pPr marL="1928751" indent="0">
              <a:buNone/>
              <a:defRPr sz="1640" b="1"/>
            </a:lvl5pPr>
            <a:lvl6pPr marL="2410939" indent="0">
              <a:buNone/>
              <a:defRPr sz="1640" b="1"/>
            </a:lvl6pPr>
            <a:lvl7pPr marL="2893127" indent="0">
              <a:buNone/>
              <a:defRPr sz="1640" b="1"/>
            </a:lvl7pPr>
            <a:lvl8pPr marL="3375314" indent="0">
              <a:buNone/>
              <a:defRPr sz="1640" b="1"/>
            </a:lvl8pPr>
            <a:lvl9pPr marL="3857501" indent="0">
              <a:buNone/>
              <a:defRPr sz="1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8" y="2569071"/>
            <a:ext cx="4774347" cy="4667460"/>
          </a:xfrm>
          <a:prstGeom prst="rect">
            <a:avLst/>
          </a:prstGeom>
        </p:spPr>
        <p:txBody>
          <a:bodyPr/>
          <a:lstStyle>
            <a:lvl1pPr>
              <a:defRPr sz="2578"/>
            </a:lvl1pPr>
            <a:lvl2pPr>
              <a:defRPr sz="2109"/>
            </a:lvl2pPr>
            <a:lvl3pPr>
              <a:defRPr sz="1875"/>
            </a:lvl3pPr>
            <a:lvl4pPr>
              <a:defRPr sz="1640"/>
            </a:lvl4pPr>
            <a:lvl5pPr>
              <a:defRPr sz="1640"/>
            </a:lvl5pPr>
            <a:lvl6pPr>
              <a:defRPr sz="1640"/>
            </a:lvl6pPr>
            <a:lvl7pPr>
              <a:defRPr sz="1640"/>
            </a:lvl7pPr>
            <a:lvl8pPr>
              <a:defRPr sz="1640"/>
            </a:lvl8pPr>
            <a:lvl9pPr>
              <a:defRPr sz="16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1791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9" y="324419"/>
            <a:ext cx="9721216" cy="135017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8799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125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70444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70" y="322539"/>
            <a:ext cx="3553570" cy="1372672"/>
          </a:xfrm>
          <a:prstGeom prst="rect">
            <a:avLst/>
          </a:prstGeom>
        </p:spPr>
        <p:txBody>
          <a:bodyPr anchor="b"/>
          <a:lstStyle>
            <a:lvl1pPr algn="l">
              <a:defRPr sz="2109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029" y="322545"/>
            <a:ext cx="6038255" cy="6913989"/>
          </a:xfrm>
          <a:prstGeom prst="rect">
            <a:avLst/>
          </a:prstGeom>
        </p:spPr>
        <p:txBody>
          <a:bodyPr/>
          <a:lstStyle>
            <a:lvl1pPr>
              <a:defRPr sz="3281"/>
            </a:lvl1pPr>
            <a:lvl2pPr>
              <a:defRPr sz="3047"/>
            </a:lvl2pPr>
            <a:lvl3pPr>
              <a:defRPr sz="2578"/>
            </a:lvl3pPr>
            <a:lvl4pPr>
              <a:defRPr sz="2109"/>
            </a:lvl4pPr>
            <a:lvl5pPr>
              <a:defRPr sz="2109"/>
            </a:lvl5pPr>
            <a:lvl6pPr>
              <a:defRPr sz="2109"/>
            </a:lvl6pPr>
            <a:lvl7pPr>
              <a:defRPr sz="2109"/>
            </a:lvl7pPr>
            <a:lvl8pPr>
              <a:defRPr sz="2109"/>
            </a:lvl8pPr>
            <a:lvl9pPr>
              <a:defRPr sz="210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70" y="1695211"/>
            <a:ext cx="3553570" cy="5541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6"/>
            </a:lvl1pPr>
            <a:lvl2pPr marL="482188" indent="0">
              <a:buNone/>
              <a:defRPr sz="1172"/>
            </a:lvl2pPr>
            <a:lvl3pPr marL="964376" indent="0">
              <a:buNone/>
              <a:defRPr sz="1172"/>
            </a:lvl3pPr>
            <a:lvl4pPr marL="1446563" indent="0">
              <a:buNone/>
              <a:defRPr sz="938"/>
            </a:lvl4pPr>
            <a:lvl5pPr marL="1928751" indent="0">
              <a:buNone/>
              <a:defRPr sz="938"/>
            </a:lvl5pPr>
            <a:lvl6pPr marL="2410939" indent="0">
              <a:buNone/>
              <a:defRPr sz="938"/>
            </a:lvl6pPr>
            <a:lvl7pPr marL="2893127" indent="0">
              <a:buNone/>
              <a:defRPr sz="938"/>
            </a:lvl7pPr>
            <a:lvl8pPr marL="3375314" indent="0">
              <a:buNone/>
              <a:defRPr sz="938"/>
            </a:lvl8pPr>
            <a:lvl9pPr marL="3857501" indent="0">
              <a:buNone/>
              <a:defRPr sz="9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58068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141" y="5670711"/>
            <a:ext cx="6480811" cy="669459"/>
          </a:xfrm>
          <a:prstGeom prst="rect">
            <a:avLst/>
          </a:prstGeom>
        </p:spPr>
        <p:txBody>
          <a:bodyPr anchor="b"/>
          <a:lstStyle>
            <a:lvl1pPr algn="l">
              <a:defRPr sz="2109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7141" y="723843"/>
            <a:ext cx="6480811" cy="48606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81"/>
            </a:lvl1pPr>
            <a:lvl2pPr marL="482188" indent="0">
              <a:buNone/>
              <a:defRPr sz="3047"/>
            </a:lvl2pPr>
            <a:lvl3pPr marL="964376" indent="0">
              <a:buNone/>
              <a:defRPr sz="2578"/>
            </a:lvl3pPr>
            <a:lvl4pPr marL="1446563" indent="0">
              <a:buNone/>
              <a:defRPr sz="2109"/>
            </a:lvl4pPr>
            <a:lvl5pPr marL="1928751" indent="0">
              <a:buNone/>
              <a:defRPr sz="2109"/>
            </a:lvl5pPr>
            <a:lvl6pPr marL="2410939" indent="0">
              <a:buNone/>
              <a:defRPr sz="2109"/>
            </a:lvl6pPr>
            <a:lvl7pPr marL="2893127" indent="0">
              <a:buNone/>
              <a:defRPr sz="2109"/>
            </a:lvl7pPr>
            <a:lvl8pPr marL="3375314" indent="0">
              <a:buNone/>
              <a:defRPr sz="2109"/>
            </a:lvl8pPr>
            <a:lvl9pPr marL="3857501" indent="0">
              <a:buNone/>
              <a:defRPr sz="2109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7141" y="6340171"/>
            <a:ext cx="6480811" cy="9507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6"/>
            </a:lvl1pPr>
            <a:lvl2pPr marL="482188" indent="0">
              <a:buNone/>
              <a:defRPr sz="1172"/>
            </a:lvl2pPr>
            <a:lvl3pPr marL="964376" indent="0">
              <a:buNone/>
              <a:defRPr sz="1172"/>
            </a:lvl3pPr>
            <a:lvl4pPr marL="1446563" indent="0">
              <a:buNone/>
              <a:defRPr sz="938"/>
            </a:lvl4pPr>
            <a:lvl5pPr marL="1928751" indent="0">
              <a:buNone/>
              <a:defRPr sz="938"/>
            </a:lvl5pPr>
            <a:lvl6pPr marL="2410939" indent="0">
              <a:buNone/>
              <a:defRPr sz="938"/>
            </a:lvl6pPr>
            <a:lvl7pPr marL="2893127" indent="0">
              <a:buNone/>
              <a:defRPr sz="938"/>
            </a:lvl7pPr>
            <a:lvl8pPr marL="3375314" indent="0">
              <a:buNone/>
              <a:defRPr sz="938"/>
            </a:lvl8pPr>
            <a:lvl9pPr marL="3857501" indent="0">
              <a:buNone/>
              <a:defRPr sz="9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35745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9" y="324419"/>
            <a:ext cx="9721216" cy="135017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9" y="1890239"/>
            <a:ext cx="9721216" cy="534629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13513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80" y="324419"/>
            <a:ext cx="2430303" cy="691211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8" y="324419"/>
            <a:ext cx="7110890" cy="69121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63368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06313" y="-224862"/>
            <a:ext cx="8944866" cy="1687224"/>
          </a:xfrm>
          <a:prstGeom prst="rect">
            <a:avLst/>
          </a:prstGeom>
        </p:spPr>
        <p:txBody>
          <a:bodyPr lIns="285726" tIns="142863" rIns="285726" bIns="142863">
            <a:noAutofit/>
          </a:bodyPr>
          <a:lstStyle>
            <a:lvl1pPr algn="l">
              <a:defRPr sz="4219" b="0">
                <a:solidFill>
                  <a:srgbClr val="006666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t>13/10/2017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67226" y="2475373"/>
            <a:ext cx="9721216" cy="3781441"/>
          </a:xfrm>
          <a:prstGeom prst="rect">
            <a:avLst/>
          </a:prstGeom>
        </p:spPr>
        <p:txBody>
          <a:bodyPr lIns="285726" tIns="142863" rIns="285726" bIns="142863">
            <a:normAutofit/>
          </a:bodyPr>
          <a:lstStyle>
            <a:lvl1pPr>
              <a:defRPr sz="1875">
                <a:latin typeface="Arial" pitchFamily="34" charset="0"/>
                <a:cs typeface="Arial" pitchFamily="34" charset="0"/>
              </a:defRPr>
            </a:lvl1pPr>
            <a:lvl2pPr>
              <a:defRPr sz="1875">
                <a:latin typeface="Arial" pitchFamily="34" charset="0"/>
                <a:cs typeface="Arial" pitchFamily="34" charset="0"/>
              </a:defRPr>
            </a:lvl2pPr>
            <a:lvl3pPr>
              <a:defRPr sz="1875">
                <a:latin typeface="Arial" pitchFamily="34" charset="0"/>
                <a:cs typeface="Arial" pitchFamily="34" charset="0"/>
              </a:defRPr>
            </a:lvl3pPr>
            <a:lvl4pPr>
              <a:defRPr sz="1875">
                <a:latin typeface="Arial" pitchFamily="34" charset="0"/>
                <a:cs typeface="Arial" pitchFamily="34" charset="0"/>
              </a:defRPr>
            </a:lvl4pPr>
            <a:lvl5pPr>
              <a:defRPr sz="1875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1083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124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70" y="322539"/>
            <a:ext cx="3553570" cy="1372672"/>
          </a:xfrm>
        </p:spPr>
        <p:txBody>
          <a:bodyPr anchor="b"/>
          <a:lstStyle>
            <a:lvl1pPr algn="l">
              <a:defRPr sz="2109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029" y="322545"/>
            <a:ext cx="6038255" cy="6913989"/>
          </a:xfrm>
        </p:spPr>
        <p:txBody>
          <a:bodyPr/>
          <a:lstStyle>
            <a:lvl1pPr>
              <a:defRPr sz="3281"/>
            </a:lvl1pPr>
            <a:lvl2pPr>
              <a:defRPr sz="3047"/>
            </a:lvl2pPr>
            <a:lvl3pPr>
              <a:defRPr sz="2578"/>
            </a:lvl3pPr>
            <a:lvl4pPr>
              <a:defRPr sz="2109"/>
            </a:lvl4pPr>
            <a:lvl5pPr>
              <a:defRPr sz="2109"/>
            </a:lvl5pPr>
            <a:lvl6pPr>
              <a:defRPr sz="2109"/>
            </a:lvl6pPr>
            <a:lvl7pPr>
              <a:defRPr sz="2109"/>
            </a:lvl7pPr>
            <a:lvl8pPr>
              <a:defRPr sz="2109"/>
            </a:lvl8pPr>
            <a:lvl9pPr>
              <a:defRPr sz="210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70" y="1695211"/>
            <a:ext cx="3553570" cy="5541320"/>
          </a:xfrm>
        </p:spPr>
        <p:txBody>
          <a:bodyPr/>
          <a:lstStyle>
            <a:lvl1pPr marL="0" indent="0">
              <a:buNone/>
              <a:defRPr sz="1406"/>
            </a:lvl1pPr>
            <a:lvl2pPr marL="482188" indent="0">
              <a:buNone/>
              <a:defRPr sz="1172"/>
            </a:lvl2pPr>
            <a:lvl3pPr marL="964376" indent="0">
              <a:buNone/>
              <a:defRPr sz="1172"/>
            </a:lvl3pPr>
            <a:lvl4pPr marL="1446563" indent="0">
              <a:buNone/>
              <a:defRPr sz="938"/>
            </a:lvl4pPr>
            <a:lvl5pPr marL="1928751" indent="0">
              <a:buNone/>
              <a:defRPr sz="938"/>
            </a:lvl5pPr>
            <a:lvl6pPr marL="2410939" indent="0">
              <a:buNone/>
              <a:defRPr sz="938"/>
            </a:lvl6pPr>
            <a:lvl7pPr marL="2893127" indent="0">
              <a:buNone/>
              <a:defRPr sz="938"/>
            </a:lvl7pPr>
            <a:lvl8pPr marL="3375314" indent="0">
              <a:buNone/>
              <a:defRPr sz="938"/>
            </a:lvl8pPr>
            <a:lvl9pPr marL="3857501" indent="0">
              <a:buNone/>
              <a:defRPr sz="9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666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141" y="5670711"/>
            <a:ext cx="6480811" cy="669459"/>
          </a:xfrm>
        </p:spPr>
        <p:txBody>
          <a:bodyPr anchor="b"/>
          <a:lstStyle>
            <a:lvl1pPr algn="l">
              <a:defRPr sz="2109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7141" y="723843"/>
            <a:ext cx="6480811" cy="4860608"/>
          </a:xfrm>
        </p:spPr>
        <p:txBody>
          <a:bodyPr/>
          <a:lstStyle>
            <a:lvl1pPr marL="0" indent="0">
              <a:buNone/>
              <a:defRPr sz="3281"/>
            </a:lvl1pPr>
            <a:lvl2pPr marL="482188" indent="0">
              <a:buNone/>
              <a:defRPr sz="3047"/>
            </a:lvl2pPr>
            <a:lvl3pPr marL="964376" indent="0">
              <a:buNone/>
              <a:defRPr sz="2578"/>
            </a:lvl3pPr>
            <a:lvl4pPr marL="1446563" indent="0">
              <a:buNone/>
              <a:defRPr sz="2109"/>
            </a:lvl4pPr>
            <a:lvl5pPr marL="1928751" indent="0">
              <a:buNone/>
              <a:defRPr sz="2109"/>
            </a:lvl5pPr>
            <a:lvl6pPr marL="2410939" indent="0">
              <a:buNone/>
              <a:defRPr sz="2109"/>
            </a:lvl6pPr>
            <a:lvl7pPr marL="2893127" indent="0">
              <a:buNone/>
              <a:defRPr sz="2109"/>
            </a:lvl7pPr>
            <a:lvl8pPr marL="3375314" indent="0">
              <a:buNone/>
              <a:defRPr sz="2109"/>
            </a:lvl8pPr>
            <a:lvl9pPr marL="3857501" indent="0">
              <a:buNone/>
              <a:defRPr sz="2109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7141" y="6340171"/>
            <a:ext cx="6480811" cy="950742"/>
          </a:xfrm>
        </p:spPr>
        <p:txBody>
          <a:bodyPr/>
          <a:lstStyle>
            <a:lvl1pPr marL="0" indent="0">
              <a:buNone/>
              <a:defRPr sz="1406"/>
            </a:lvl1pPr>
            <a:lvl2pPr marL="482188" indent="0">
              <a:buNone/>
              <a:defRPr sz="1172"/>
            </a:lvl2pPr>
            <a:lvl3pPr marL="964376" indent="0">
              <a:buNone/>
              <a:defRPr sz="1172"/>
            </a:lvl3pPr>
            <a:lvl4pPr marL="1446563" indent="0">
              <a:buNone/>
              <a:defRPr sz="938"/>
            </a:lvl4pPr>
            <a:lvl5pPr marL="1928751" indent="0">
              <a:buNone/>
              <a:defRPr sz="938"/>
            </a:lvl5pPr>
            <a:lvl6pPr marL="2410939" indent="0">
              <a:buNone/>
              <a:defRPr sz="938"/>
            </a:lvl6pPr>
            <a:lvl7pPr marL="2893127" indent="0">
              <a:buNone/>
              <a:defRPr sz="938"/>
            </a:lvl7pPr>
            <a:lvl8pPr marL="3375314" indent="0">
              <a:buNone/>
              <a:defRPr sz="938"/>
            </a:lvl8pPr>
            <a:lvl9pPr marL="3857501" indent="0">
              <a:buNone/>
              <a:defRPr sz="9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281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8801609" y="157"/>
            <a:ext cx="2089754" cy="810085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859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69" y="2089028"/>
            <a:ext cx="9721216" cy="1350170"/>
          </a:xfrm>
          <a:prstGeom prst="rect">
            <a:avLst/>
          </a:prstGeom>
        </p:spPr>
        <p:txBody>
          <a:bodyPr vert="horz" lIns="41148" tIns="20574" rIns="41148" bIns="20574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9" y="3600466"/>
            <a:ext cx="9721216" cy="3636064"/>
          </a:xfrm>
          <a:prstGeom prst="rect">
            <a:avLst/>
          </a:prstGeom>
        </p:spPr>
        <p:txBody>
          <a:bodyPr vert="horz" lIns="41148" tIns="20574" rIns="41148" bIns="2057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69" y="7508443"/>
            <a:ext cx="2520316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l">
              <a:defRPr sz="1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1C9C4-1FDE-4093-897A-0323B5A19C60}" type="datetimeFigureOut">
              <a:rPr lang="en-GB" smtClean="0"/>
              <a:pPr/>
              <a:t>13/10/2017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3" y="7508443"/>
            <a:ext cx="3420427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ctr">
              <a:defRPr sz="1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969" y="7508443"/>
            <a:ext cx="2520316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r">
              <a:defRPr sz="1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 flipH="1">
            <a:off x="8589445" y="157"/>
            <a:ext cx="300032" cy="8100857"/>
          </a:xfrm>
          <a:prstGeom prst="rect">
            <a:avLst/>
          </a:prstGeom>
          <a:solidFill>
            <a:srgbClr val="7CAE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859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9524" y="418752"/>
            <a:ext cx="1413053" cy="912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731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49" r:id="rId13"/>
  </p:sldLayoutIdLst>
  <p:txStyles>
    <p:titleStyle>
      <a:lvl1pPr algn="l" defTabSz="964376" rtl="0" eaLnBrk="1" latinLnBrk="0" hangingPunct="1">
        <a:spcBef>
          <a:spcPct val="0"/>
        </a:spcBef>
        <a:buNone/>
        <a:defRPr sz="46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641" indent="-361641" algn="l" defTabSz="964376" rtl="0" eaLnBrk="1" latinLnBrk="0" hangingPunct="1">
        <a:spcBef>
          <a:spcPct val="20000"/>
        </a:spcBef>
        <a:buFont typeface="Arial" pitchFamily="34" charset="0"/>
        <a:buChar char="•"/>
        <a:defRPr sz="3281" kern="1200">
          <a:solidFill>
            <a:schemeClr val="tx1"/>
          </a:solidFill>
          <a:latin typeface="+mn-lt"/>
          <a:ea typeface="+mn-ea"/>
          <a:cs typeface="+mn-cs"/>
        </a:defRPr>
      </a:lvl1pPr>
      <a:lvl2pPr marL="783557" indent="-301369" algn="l" defTabSz="964376" rtl="0" eaLnBrk="1" latinLnBrk="0" hangingPunct="1">
        <a:spcBef>
          <a:spcPct val="20000"/>
        </a:spcBef>
        <a:buFont typeface="Arial" pitchFamily="34" charset="0"/>
        <a:buChar char="–"/>
        <a:defRPr sz="3047" kern="1200">
          <a:solidFill>
            <a:schemeClr val="tx1"/>
          </a:solidFill>
          <a:latin typeface="+mn-lt"/>
          <a:ea typeface="+mn-ea"/>
          <a:cs typeface="+mn-cs"/>
        </a:defRPr>
      </a:lvl2pPr>
      <a:lvl3pPr marL="1205469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578" kern="1200">
          <a:solidFill>
            <a:schemeClr val="tx1"/>
          </a:solidFill>
          <a:latin typeface="+mn-lt"/>
          <a:ea typeface="+mn-ea"/>
          <a:cs typeface="+mn-cs"/>
        </a:defRPr>
      </a:lvl3pPr>
      <a:lvl4pPr marL="1687657" indent="-241094" algn="l" defTabSz="964376" rtl="0" eaLnBrk="1" latinLnBrk="0" hangingPunct="1">
        <a:spcBef>
          <a:spcPct val="20000"/>
        </a:spcBef>
        <a:buFont typeface="Arial" pitchFamily="34" charset="0"/>
        <a:buChar char="–"/>
        <a:defRPr sz="2109" kern="1200">
          <a:solidFill>
            <a:schemeClr val="tx1"/>
          </a:solidFill>
          <a:latin typeface="+mn-lt"/>
          <a:ea typeface="+mn-ea"/>
          <a:cs typeface="+mn-cs"/>
        </a:defRPr>
      </a:lvl4pPr>
      <a:lvl5pPr marL="2169845" indent="-241094" algn="l" defTabSz="964376" rtl="0" eaLnBrk="1" latinLnBrk="0" hangingPunct="1">
        <a:spcBef>
          <a:spcPct val="20000"/>
        </a:spcBef>
        <a:buFont typeface="Arial" pitchFamily="34" charset="0"/>
        <a:buChar char="»"/>
        <a:defRPr sz="2109" kern="1200">
          <a:solidFill>
            <a:schemeClr val="tx1"/>
          </a:solidFill>
          <a:latin typeface="+mn-lt"/>
          <a:ea typeface="+mn-ea"/>
          <a:cs typeface="+mn-cs"/>
        </a:defRPr>
      </a:lvl5pPr>
      <a:lvl6pPr marL="2652032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6pPr>
      <a:lvl7pPr marL="3134220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7pPr>
      <a:lvl8pPr marL="3616408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8pPr>
      <a:lvl9pPr marL="4098596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1pPr>
      <a:lvl2pPr marL="482188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2pPr>
      <a:lvl3pPr marL="964376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446563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4pPr>
      <a:lvl5pPr marL="1928751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5pPr>
      <a:lvl6pPr marL="2410939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6pPr>
      <a:lvl7pPr marL="2893127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7pPr>
      <a:lvl8pPr marL="3375314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8pPr>
      <a:lvl9pPr marL="3857501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8927545" y="157"/>
            <a:ext cx="2089754" cy="810085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859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69" y="2089028"/>
            <a:ext cx="9721216" cy="1350170"/>
          </a:xfrm>
          <a:prstGeom prst="rect">
            <a:avLst/>
          </a:prstGeom>
        </p:spPr>
        <p:txBody>
          <a:bodyPr vert="horz" lIns="41148" tIns="20574" rIns="41148" bIns="20574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9" y="3600466"/>
            <a:ext cx="9721216" cy="3636064"/>
          </a:xfrm>
          <a:prstGeom prst="rect">
            <a:avLst/>
          </a:prstGeom>
        </p:spPr>
        <p:txBody>
          <a:bodyPr vert="horz" lIns="41148" tIns="20574" rIns="41148" bIns="2057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69" y="7508443"/>
            <a:ext cx="2520316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l">
              <a:defRPr sz="1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1C9C4-1FDE-4093-897A-0323B5A19C60}" type="datetimeFigureOut">
              <a:rPr lang="en-GB" smtClean="0"/>
              <a:pPr/>
              <a:t>13/10/2017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3" y="7508443"/>
            <a:ext cx="3420427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ctr">
              <a:defRPr sz="1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969" y="7508443"/>
            <a:ext cx="2520316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r">
              <a:defRPr sz="1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 flipH="1">
            <a:off x="8604953" y="157"/>
            <a:ext cx="324036" cy="8100857"/>
          </a:xfrm>
          <a:prstGeom prst="rect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859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5101" y="418752"/>
            <a:ext cx="1413053" cy="912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716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</p:sldLayoutIdLst>
  <p:txStyles>
    <p:titleStyle>
      <a:lvl1pPr algn="l" defTabSz="964376" rtl="0" eaLnBrk="1" latinLnBrk="0" hangingPunct="1">
        <a:spcBef>
          <a:spcPct val="0"/>
        </a:spcBef>
        <a:buNone/>
        <a:defRPr sz="46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641" indent="-361641" algn="l" defTabSz="964376" rtl="0" eaLnBrk="1" latinLnBrk="0" hangingPunct="1">
        <a:spcBef>
          <a:spcPct val="20000"/>
        </a:spcBef>
        <a:buFont typeface="Arial" pitchFamily="34" charset="0"/>
        <a:buChar char="•"/>
        <a:defRPr sz="3281" kern="1200">
          <a:solidFill>
            <a:schemeClr val="tx1"/>
          </a:solidFill>
          <a:latin typeface="+mn-lt"/>
          <a:ea typeface="+mn-ea"/>
          <a:cs typeface="+mn-cs"/>
        </a:defRPr>
      </a:lvl1pPr>
      <a:lvl2pPr marL="783557" indent="-301369" algn="l" defTabSz="964376" rtl="0" eaLnBrk="1" latinLnBrk="0" hangingPunct="1">
        <a:spcBef>
          <a:spcPct val="20000"/>
        </a:spcBef>
        <a:buFont typeface="Arial" pitchFamily="34" charset="0"/>
        <a:buChar char="–"/>
        <a:defRPr sz="3047" kern="1200">
          <a:solidFill>
            <a:schemeClr val="tx1"/>
          </a:solidFill>
          <a:latin typeface="+mn-lt"/>
          <a:ea typeface="+mn-ea"/>
          <a:cs typeface="+mn-cs"/>
        </a:defRPr>
      </a:lvl2pPr>
      <a:lvl3pPr marL="1205469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578" kern="1200">
          <a:solidFill>
            <a:schemeClr val="tx1"/>
          </a:solidFill>
          <a:latin typeface="+mn-lt"/>
          <a:ea typeface="+mn-ea"/>
          <a:cs typeface="+mn-cs"/>
        </a:defRPr>
      </a:lvl3pPr>
      <a:lvl4pPr marL="1687657" indent="-241094" algn="l" defTabSz="964376" rtl="0" eaLnBrk="1" latinLnBrk="0" hangingPunct="1">
        <a:spcBef>
          <a:spcPct val="20000"/>
        </a:spcBef>
        <a:buFont typeface="Arial" pitchFamily="34" charset="0"/>
        <a:buChar char="–"/>
        <a:defRPr sz="2109" kern="1200">
          <a:solidFill>
            <a:schemeClr val="tx1"/>
          </a:solidFill>
          <a:latin typeface="+mn-lt"/>
          <a:ea typeface="+mn-ea"/>
          <a:cs typeface="+mn-cs"/>
        </a:defRPr>
      </a:lvl4pPr>
      <a:lvl5pPr marL="2169845" indent="-241094" algn="l" defTabSz="964376" rtl="0" eaLnBrk="1" latinLnBrk="0" hangingPunct="1">
        <a:spcBef>
          <a:spcPct val="20000"/>
        </a:spcBef>
        <a:buFont typeface="Arial" pitchFamily="34" charset="0"/>
        <a:buChar char="»"/>
        <a:defRPr sz="2109" kern="1200">
          <a:solidFill>
            <a:schemeClr val="tx1"/>
          </a:solidFill>
          <a:latin typeface="+mn-lt"/>
          <a:ea typeface="+mn-ea"/>
          <a:cs typeface="+mn-cs"/>
        </a:defRPr>
      </a:lvl5pPr>
      <a:lvl6pPr marL="2652032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6pPr>
      <a:lvl7pPr marL="3134220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7pPr>
      <a:lvl8pPr marL="3616408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8pPr>
      <a:lvl9pPr marL="4098596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1pPr>
      <a:lvl2pPr marL="482188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2pPr>
      <a:lvl3pPr marL="964376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446563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4pPr>
      <a:lvl5pPr marL="1928751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5pPr>
      <a:lvl6pPr marL="2410939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6pPr>
      <a:lvl7pPr marL="2893127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7pPr>
      <a:lvl8pPr marL="3375314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8pPr>
      <a:lvl9pPr marL="3857501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8927545" y="157"/>
            <a:ext cx="2089754" cy="8100857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859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69" y="2089028"/>
            <a:ext cx="9721216" cy="1350170"/>
          </a:xfrm>
          <a:prstGeom prst="rect">
            <a:avLst/>
          </a:prstGeom>
        </p:spPr>
        <p:txBody>
          <a:bodyPr vert="horz" lIns="41148" tIns="20574" rIns="41148" bIns="20574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9" y="3600466"/>
            <a:ext cx="9721216" cy="3636064"/>
          </a:xfrm>
          <a:prstGeom prst="rect">
            <a:avLst/>
          </a:prstGeom>
        </p:spPr>
        <p:txBody>
          <a:bodyPr vert="horz" lIns="41148" tIns="20574" rIns="41148" bIns="2057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69" y="7508443"/>
            <a:ext cx="2520316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l">
              <a:defRPr sz="1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1C9C4-1FDE-4093-897A-0323B5A19C60}" type="datetimeFigureOut">
              <a:rPr lang="en-GB" smtClean="0"/>
              <a:pPr/>
              <a:t>13/10/2017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3" y="7508443"/>
            <a:ext cx="3420427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ctr">
              <a:defRPr sz="1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969" y="7508443"/>
            <a:ext cx="2520316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r">
              <a:defRPr sz="1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 flipH="1">
            <a:off x="8604953" y="157"/>
            <a:ext cx="324036" cy="8100857"/>
          </a:xfrm>
          <a:prstGeom prst="rect">
            <a:avLst/>
          </a:prstGeom>
          <a:solidFill>
            <a:srgbClr val="00CC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859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5101" y="418752"/>
            <a:ext cx="1413053" cy="912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159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</p:sldLayoutIdLst>
  <p:txStyles>
    <p:titleStyle>
      <a:lvl1pPr algn="l" defTabSz="964376" rtl="0" eaLnBrk="1" latinLnBrk="0" hangingPunct="1">
        <a:spcBef>
          <a:spcPct val="0"/>
        </a:spcBef>
        <a:buNone/>
        <a:defRPr sz="46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641" indent="-361641" algn="l" defTabSz="964376" rtl="0" eaLnBrk="1" latinLnBrk="0" hangingPunct="1">
        <a:spcBef>
          <a:spcPct val="20000"/>
        </a:spcBef>
        <a:buFont typeface="Arial" pitchFamily="34" charset="0"/>
        <a:buChar char="•"/>
        <a:defRPr sz="3281" kern="1200">
          <a:solidFill>
            <a:schemeClr val="tx1"/>
          </a:solidFill>
          <a:latin typeface="+mn-lt"/>
          <a:ea typeface="+mn-ea"/>
          <a:cs typeface="+mn-cs"/>
        </a:defRPr>
      </a:lvl1pPr>
      <a:lvl2pPr marL="783557" indent="-301369" algn="l" defTabSz="964376" rtl="0" eaLnBrk="1" latinLnBrk="0" hangingPunct="1">
        <a:spcBef>
          <a:spcPct val="20000"/>
        </a:spcBef>
        <a:buFont typeface="Arial" pitchFamily="34" charset="0"/>
        <a:buChar char="–"/>
        <a:defRPr sz="3047" kern="1200">
          <a:solidFill>
            <a:schemeClr val="tx1"/>
          </a:solidFill>
          <a:latin typeface="+mn-lt"/>
          <a:ea typeface="+mn-ea"/>
          <a:cs typeface="+mn-cs"/>
        </a:defRPr>
      </a:lvl2pPr>
      <a:lvl3pPr marL="1205469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578" kern="1200">
          <a:solidFill>
            <a:schemeClr val="tx1"/>
          </a:solidFill>
          <a:latin typeface="+mn-lt"/>
          <a:ea typeface="+mn-ea"/>
          <a:cs typeface="+mn-cs"/>
        </a:defRPr>
      </a:lvl3pPr>
      <a:lvl4pPr marL="1687657" indent="-241094" algn="l" defTabSz="964376" rtl="0" eaLnBrk="1" latinLnBrk="0" hangingPunct="1">
        <a:spcBef>
          <a:spcPct val="20000"/>
        </a:spcBef>
        <a:buFont typeface="Arial" pitchFamily="34" charset="0"/>
        <a:buChar char="–"/>
        <a:defRPr sz="2109" kern="1200">
          <a:solidFill>
            <a:schemeClr val="tx1"/>
          </a:solidFill>
          <a:latin typeface="+mn-lt"/>
          <a:ea typeface="+mn-ea"/>
          <a:cs typeface="+mn-cs"/>
        </a:defRPr>
      </a:lvl4pPr>
      <a:lvl5pPr marL="2169845" indent="-241094" algn="l" defTabSz="964376" rtl="0" eaLnBrk="1" latinLnBrk="0" hangingPunct="1">
        <a:spcBef>
          <a:spcPct val="20000"/>
        </a:spcBef>
        <a:buFont typeface="Arial" pitchFamily="34" charset="0"/>
        <a:buChar char="»"/>
        <a:defRPr sz="2109" kern="1200">
          <a:solidFill>
            <a:schemeClr val="tx1"/>
          </a:solidFill>
          <a:latin typeface="+mn-lt"/>
          <a:ea typeface="+mn-ea"/>
          <a:cs typeface="+mn-cs"/>
        </a:defRPr>
      </a:lvl5pPr>
      <a:lvl6pPr marL="2652032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6pPr>
      <a:lvl7pPr marL="3134220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7pPr>
      <a:lvl8pPr marL="3616408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8pPr>
      <a:lvl9pPr marL="4098596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1pPr>
      <a:lvl2pPr marL="482188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2pPr>
      <a:lvl3pPr marL="964376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446563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4pPr>
      <a:lvl5pPr marL="1928751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5pPr>
      <a:lvl6pPr marL="2410939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6pPr>
      <a:lvl7pPr marL="2893127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7pPr>
      <a:lvl8pPr marL="3375314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8pPr>
      <a:lvl9pPr marL="3857501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8927545" y="157"/>
            <a:ext cx="2089754" cy="810085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859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69" y="2089028"/>
            <a:ext cx="9721216" cy="1350170"/>
          </a:xfrm>
          <a:prstGeom prst="rect">
            <a:avLst/>
          </a:prstGeom>
        </p:spPr>
        <p:txBody>
          <a:bodyPr vert="horz" lIns="41148" tIns="20574" rIns="41148" bIns="20574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9" y="3600466"/>
            <a:ext cx="9721216" cy="3636064"/>
          </a:xfrm>
          <a:prstGeom prst="rect">
            <a:avLst/>
          </a:prstGeom>
        </p:spPr>
        <p:txBody>
          <a:bodyPr vert="horz" lIns="41148" tIns="20574" rIns="41148" bIns="2057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69" y="7508443"/>
            <a:ext cx="2520316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l">
              <a:defRPr sz="1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1C9C4-1FDE-4093-897A-0323B5A19C60}" type="datetimeFigureOut">
              <a:rPr lang="en-GB" smtClean="0"/>
              <a:pPr/>
              <a:t>13/10/2017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3" y="7508443"/>
            <a:ext cx="3420427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ctr">
              <a:defRPr sz="1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969" y="7508443"/>
            <a:ext cx="2520316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r">
              <a:defRPr sz="1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 flipH="1">
            <a:off x="8604953" y="157"/>
            <a:ext cx="324036" cy="8100857"/>
          </a:xfrm>
          <a:prstGeom prst="rect">
            <a:avLst/>
          </a:prstGeom>
          <a:solidFill>
            <a:srgbClr val="60B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859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5101" y="418752"/>
            <a:ext cx="1413053" cy="912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5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</p:sldLayoutIdLst>
  <p:txStyles>
    <p:titleStyle>
      <a:lvl1pPr algn="l" defTabSz="964376" rtl="0" eaLnBrk="1" latinLnBrk="0" hangingPunct="1">
        <a:spcBef>
          <a:spcPct val="0"/>
        </a:spcBef>
        <a:buNone/>
        <a:defRPr sz="46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641" indent="-361641" algn="l" defTabSz="964376" rtl="0" eaLnBrk="1" latinLnBrk="0" hangingPunct="1">
        <a:spcBef>
          <a:spcPct val="20000"/>
        </a:spcBef>
        <a:buFont typeface="Arial" pitchFamily="34" charset="0"/>
        <a:buChar char="•"/>
        <a:defRPr sz="3281" kern="1200">
          <a:solidFill>
            <a:schemeClr val="tx1"/>
          </a:solidFill>
          <a:latin typeface="+mn-lt"/>
          <a:ea typeface="+mn-ea"/>
          <a:cs typeface="+mn-cs"/>
        </a:defRPr>
      </a:lvl1pPr>
      <a:lvl2pPr marL="783557" indent="-301369" algn="l" defTabSz="964376" rtl="0" eaLnBrk="1" latinLnBrk="0" hangingPunct="1">
        <a:spcBef>
          <a:spcPct val="20000"/>
        </a:spcBef>
        <a:buFont typeface="Arial" pitchFamily="34" charset="0"/>
        <a:buChar char="–"/>
        <a:defRPr sz="3047" kern="1200">
          <a:solidFill>
            <a:schemeClr val="tx1"/>
          </a:solidFill>
          <a:latin typeface="+mn-lt"/>
          <a:ea typeface="+mn-ea"/>
          <a:cs typeface="+mn-cs"/>
        </a:defRPr>
      </a:lvl2pPr>
      <a:lvl3pPr marL="1205469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578" kern="1200">
          <a:solidFill>
            <a:schemeClr val="tx1"/>
          </a:solidFill>
          <a:latin typeface="+mn-lt"/>
          <a:ea typeface="+mn-ea"/>
          <a:cs typeface="+mn-cs"/>
        </a:defRPr>
      </a:lvl3pPr>
      <a:lvl4pPr marL="1687657" indent="-241094" algn="l" defTabSz="964376" rtl="0" eaLnBrk="1" latinLnBrk="0" hangingPunct="1">
        <a:spcBef>
          <a:spcPct val="20000"/>
        </a:spcBef>
        <a:buFont typeface="Arial" pitchFamily="34" charset="0"/>
        <a:buChar char="–"/>
        <a:defRPr sz="2109" kern="1200">
          <a:solidFill>
            <a:schemeClr val="tx1"/>
          </a:solidFill>
          <a:latin typeface="+mn-lt"/>
          <a:ea typeface="+mn-ea"/>
          <a:cs typeface="+mn-cs"/>
        </a:defRPr>
      </a:lvl4pPr>
      <a:lvl5pPr marL="2169845" indent="-241094" algn="l" defTabSz="964376" rtl="0" eaLnBrk="1" latinLnBrk="0" hangingPunct="1">
        <a:spcBef>
          <a:spcPct val="20000"/>
        </a:spcBef>
        <a:buFont typeface="Arial" pitchFamily="34" charset="0"/>
        <a:buChar char="»"/>
        <a:defRPr sz="2109" kern="1200">
          <a:solidFill>
            <a:schemeClr val="tx1"/>
          </a:solidFill>
          <a:latin typeface="+mn-lt"/>
          <a:ea typeface="+mn-ea"/>
          <a:cs typeface="+mn-cs"/>
        </a:defRPr>
      </a:lvl5pPr>
      <a:lvl6pPr marL="2652032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6pPr>
      <a:lvl7pPr marL="3134220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7pPr>
      <a:lvl8pPr marL="3616408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8pPr>
      <a:lvl9pPr marL="4098596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1pPr>
      <a:lvl2pPr marL="482188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2pPr>
      <a:lvl3pPr marL="964376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446563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4pPr>
      <a:lvl5pPr marL="1928751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5pPr>
      <a:lvl6pPr marL="2410939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6pPr>
      <a:lvl7pPr marL="2893127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7pPr>
      <a:lvl8pPr marL="3375314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8pPr>
      <a:lvl9pPr marL="3857501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893616"/>
            <a:ext cx="10891363" cy="120739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85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69" y="7508443"/>
            <a:ext cx="2520316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l">
              <a:defRPr sz="1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1C9C4-1FDE-4093-897A-0323B5A19C60}" type="datetimeFigureOut">
              <a:rPr lang="en-GB" smtClean="0"/>
              <a:pPr/>
              <a:t>13/10/2017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3" y="7508443"/>
            <a:ext cx="3420427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ctr">
              <a:defRPr sz="1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969" y="7508443"/>
            <a:ext cx="2520316" cy="431305"/>
          </a:xfrm>
          <a:prstGeom prst="rect">
            <a:avLst/>
          </a:prstGeom>
        </p:spPr>
        <p:txBody>
          <a:bodyPr vert="horz" lIns="41148" tIns="20574" rIns="41148" bIns="20574" rtlCol="0" anchor="ctr"/>
          <a:lstStyle>
            <a:lvl1pPr algn="r">
              <a:defRPr sz="1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B9E7E-A8A7-4FC8-AC47-EDDE8EAC62B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9898" y="401325"/>
            <a:ext cx="1462679" cy="94412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 flipH="1">
            <a:off x="0" y="6832893"/>
            <a:ext cx="10891363" cy="142868"/>
          </a:xfrm>
          <a:prstGeom prst="rect">
            <a:avLst/>
          </a:prstGeom>
          <a:solidFill>
            <a:srgbClr val="7CAE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859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470" y="7156473"/>
            <a:ext cx="1892855" cy="76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787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defTabSz="964376" rtl="0" eaLnBrk="1" latinLnBrk="0" hangingPunct="1">
        <a:spcBef>
          <a:spcPct val="0"/>
        </a:spcBef>
        <a:buNone/>
        <a:defRPr sz="46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641" indent="-361641" algn="l" defTabSz="964376" rtl="0" eaLnBrk="1" latinLnBrk="0" hangingPunct="1">
        <a:spcBef>
          <a:spcPct val="20000"/>
        </a:spcBef>
        <a:buFont typeface="Arial" pitchFamily="34" charset="0"/>
        <a:buChar char="•"/>
        <a:defRPr sz="3281" kern="1200">
          <a:solidFill>
            <a:schemeClr val="tx1"/>
          </a:solidFill>
          <a:latin typeface="+mn-lt"/>
          <a:ea typeface="+mn-ea"/>
          <a:cs typeface="+mn-cs"/>
        </a:defRPr>
      </a:lvl1pPr>
      <a:lvl2pPr marL="783557" indent="-301369" algn="l" defTabSz="964376" rtl="0" eaLnBrk="1" latinLnBrk="0" hangingPunct="1">
        <a:spcBef>
          <a:spcPct val="20000"/>
        </a:spcBef>
        <a:buFont typeface="Arial" pitchFamily="34" charset="0"/>
        <a:buChar char="–"/>
        <a:defRPr sz="3047" kern="1200">
          <a:solidFill>
            <a:schemeClr val="tx1"/>
          </a:solidFill>
          <a:latin typeface="+mn-lt"/>
          <a:ea typeface="+mn-ea"/>
          <a:cs typeface="+mn-cs"/>
        </a:defRPr>
      </a:lvl2pPr>
      <a:lvl3pPr marL="1205469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578" kern="1200">
          <a:solidFill>
            <a:schemeClr val="tx1"/>
          </a:solidFill>
          <a:latin typeface="+mn-lt"/>
          <a:ea typeface="+mn-ea"/>
          <a:cs typeface="+mn-cs"/>
        </a:defRPr>
      </a:lvl3pPr>
      <a:lvl4pPr marL="1687657" indent="-241094" algn="l" defTabSz="964376" rtl="0" eaLnBrk="1" latinLnBrk="0" hangingPunct="1">
        <a:spcBef>
          <a:spcPct val="20000"/>
        </a:spcBef>
        <a:buFont typeface="Arial" pitchFamily="34" charset="0"/>
        <a:buChar char="–"/>
        <a:defRPr sz="2109" kern="1200">
          <a:solidFill>
            <a:schemeClr val="tx1"/>
          </a:solidFill>
          <a:latin typeface="+mn-lt"/>
          <a:ea typeface="+mn-ea"/>
          <a:cs typeface="+mn-cs"/>
        </a:defRPr>
      </a:lvl4pPr>
      <a:lvl5pPr marL="2169845" indent="-241094" algn="l" defTabSz="964376" rtl="0" eaLnBrk="1" latinLnBrk="0" hangingPunct="1">
        <a:spcBef>
          <a:spcPct val="20000"/>
        </a:spcBef>
        <a:buFont typeface="Arial" pitchFamily="34" charset="0"/>
        <a:buChar char="»"/>
        <a:defRPr sz="2109" kern="1200">
          <a:solidFill>
            <a:schemeClr val="tx1"/>
          </a:solidFill>
          <a:latin typeface="+mn-lt"/>
          <a:ea typeface="+mn-ea"/>
          <a:cs typeface="+mn-cs"/>
        </a:defRPr>
      </a:lvl5pPr>
      <a:lvl6pPr marL="2652032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6pPr>
      <a:lvl7pPr marL="3134220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7pPr>
      <a:lvl8pPr marL="3616408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8pPr>
      <a:lvl9pPr marL="4098596" indent="-241094" algn="l" defTabSz="964376" rtl="0" eaLnBrk="1" latinLnBrk="0" hangingPunct="1">
        <a:spcBef>
          <a:spcPct val="20000"/>
        </a:spcBef>
        <a:buFont typeface="Arial" pitchFamily="34" charset="0"/>
        <a:buChar char="•"/>
        <a:defRPr sz="21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1pPr>
      <a:lvl2pPr marL="482188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2pPr>
      <a:lvl3pPr marL="964376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446563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4pPr>
      <a:lvl5pPr marL="1928751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5pPr>
      <a:lvl6pPr marL="2410939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6pPr>
      <a:lvl7pPr marL="2893127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7pPr>
      <a:lvl8pPr marL="3375314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8pPr>
      <a:lvl9pPr marL="3857501" algn="l" defTabSz="964376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49A40-D2D9-4052-B296-8CD325662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5A1D7C4-DC2A-4FF1-862B-E204B1B125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70" y="0"/>
            <a:ext cx="10806719" cy="8105039"/>
          </a:xfrm>
        </p:spPr>
      </p:pic>
    </p:spTree>
    <p:extLst>
      <p:ext uri="{BB962C8B-B14F-4D97-AF65-F5344CB8AC3E}">
        <p14:creationId xmlns:p14="http://schemas.microsoft.com/office/powerpoint/2010/main" val="185451650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Century Gothic</vt:lpstr>
      <vt:lpstr>1_Office Theme</vt:lpstr>
      <vt:lpstr>3_Office Theme</vt:lpstr>
      <vt:lpstr>4_Office Theme</vt:lpstr>
      <vt:lpstr>5_Office Theme</vt:lpstr>
      <vt:lpstr>2_Office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</dc:creator>
  <cp:lastModifiedBy>Annabel Russell</cp:lastModifiedBy>
  <cp:revision>82</cp:revision>
  <dcterms:created xsi:type="dcterms:W3CDTF">2013-02-27T11:13:43Z</dcterms:created>
  <dcterms:modified xsi:type="dcterms:W3CDTF">2017-10-13T12:01:45Z</dcterms:modified>
</cp:coreProperties>
</file>