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79" r:id="rId2"/>
    <p:sldMasterId id="2147483693" r:id="rId3"/>
    <p:sldMasterId id="2147483707" r:id="rId4"/>
    <p:sldMasterId id="2147483663" r:id="rId5"/>
  </p:sldMasterIdLst>
  <p:notesMasterIdLst>
    <p:notesMasterId r:id="rId7"/>
  </p:notesMasterIdLst>
  <p:sldIdLst>
    <p:sldId id="329" r:id="rId6"/>
  </p:sldIdLst>
  <p:sldSz cx="14401800" cy="8101013"/>
  <p:notesSz cx="6858000" cy="9144000"/>
  <p:defaultTextStyle>
    <a:defPPr>
      <a:defRPr lang="en-US"/>
    </a:defPPr>
    <a:lvl1pPr marL="0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2915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5829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8744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71659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14573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57488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500402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43317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2">
          <p15:clr>
            <a:srgbClr val="A4A3A4"/>
          </p15:clr>
        </p15:guide>
        <p15:guide id="2" pos="4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CCFF"/>
    <a:srgbClr val="FF0000"/>
    <a:srgbClr val="60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55751" autoAdjust="0"/>
  </p:normalViewPr>
  <p:slideViewPr>
    <p:cSldViewPr>
      <p:cViewPr varScale="1">
        <p:scale>
          <a:sx n="54" d="100"/>
          <a:sy n="54" d="100"/>
        </p:scale>
        <p:origin x="2340" y="72"/>
      </p:cViewPr>
      <p:guideLst>
        <p:guide orient="horz" pos="2552"/>
        <p:guide pos="4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E0F9F-39B9-4D7B-8313-B12154DF973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D023E-A468-4EBA-B28C-063826AF24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105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241530" cy="1736467"/>
          </a:xfrm>
        </p:spPr>
        <p:txBody>
          <a:bodyPr>
            <a:normAutofit/>
          </a:bodyPr>
          <a:lstStyle>
            <a:lvl1pPr algn="l">
              <a:defRPr sz="4375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225028" y="2025333"/>
            <a:ext cx="12961621" cy="3781441"/>
          </a:xfrm>
        </p:spPr>
        <p:txBody>
          <a:bodyPr>
            <a:normAutofit/>
          </a:bodyPr>
          <a:lstStyle>
            <a:lvl1pPr>
              <a:defRPr sz="2500">
                <a:latin typeface="Arial" pitchFamily="34" charset="0"/>
                <a:cs typeface="Arial" pitchFamily="34" charset="0"/>
              </a:defRPr>
            </a:lvl1pPr>
            <a:lvl2pPr>
              <a:defRPr sz="2500">
                <a:latin typeface="Arial" pitchFamily="34" charset="0"/>
                <a:cs typeface="Arial" pitchFamily="34" charset="0"/>
              </a:defRPr>
            </a:lvl2pPr>
            <a:lvl3pPr>
              <a:defRPr sz="2500">
                <a:latin typeface="Arial" pitchFamily="34" charset="0"/>
                <a:cs typeface="Arial" pitchFamily="34" charset="0"/>
              </a:defRPr>
            </a:lvl3pPr>
            <a:lvl4pPr>
              <a:defRPr sz="2500">
                <a:latin typeface="Arial" pitchFamily="34" charset="0"/>
                <a:cs typeface="Arial" pitchFamily="34" charset="0"/>
              </a:defRPr>
            </a:lvl4pPr>
            <a:lvl5pPr>
              <a:defRPr sz="25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10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88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1307" y="324419"/>
            <a:ext cx="3240404" cy="6912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1" y="324419"/>
            <a:ext cx="9481186" cy="6912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392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22968" y="2475372"/>
            <a:ext cx="12961621" cy="3781441"/>
          </a:xfrm>
          <a:prstGeom prst="rect">
            <a:avLst/>
          </a:prstGeom>
        </p:spPr>
        <p:txBody>
          <a:bodyPr lIns="285726" tIns="142863" rIns="285726" bIns="142863">
            <a:normAutofit/>
          </a:bodyPr>
          <a:lstStyle>
            <a:lvl1pPr>
              <a:defRPr sz="2500">
                <a:latin typeface="Arial" pitchFamily="34" charset="0"/>
                <a:cs typeface="Arial" pitchFamily="34" charset="0"/>
              </a:defRPr>
            </a:lvl1pPr>
            <a:lvl2pPr>
              <a:defRPr sz="2500">
                <a:latin typeface="Arial" pitchFamily="34" charset="0"/>
                <a:cs typeface="Arial" pitchFamily="34" charset="0"/>
              </a:defRPr>
            </a:lvl2pPr>
            <a:lvl3pPr>
              <a:defRPr sz="2500">
                <a:latin typeface="Arial" pitchFamily="34" charset="0"/>
                <a:cs typeface="Arial" pitchFamily="34" charset="0"/>
              </a:defRPr>
            </a:lvl3pPr>
            <a:lvl4pPr>
              <a:defRPr sz="2500">
                <a:latin typeface="Arial" pitchFamily="34" charset="0"/>
                <a:cs typeface="Arial" pitchFamily="34" charset="0"/>
              </a:defRPr>
            </a:lvl4pPr>
            <a:lvl5pPr>
              <a:defRPr sz="25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866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88132" y="306090"/>
            <a:ext cx="12241530" cy="173646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88132" y="2178298"/>
            <a:ext cx="8136974" cy="20702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14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5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00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43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038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88132" y="306090"/>
            <a:ext cx="12241530" cy="173646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88132" y="2178298"/>
            <a:ext cx="8136974" cy="20702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14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5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00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43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434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241530" cy="1736467"/>
          </a:xfrm>
        </p:spPr>
        <p:txBody>
          <a:bodyPr>
            <a:normAutofit/>
          </a:bodyPr>
          <a:lstStyle>
            <a:lvl1pPr algn="l">
              <a:defRPr sz="4375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225028" y="2025333"/>
            <a:ext cx="12961621" cy="3781441"/>
          </a:xfrm>
        </p:spPr>
        <p:txBody>
          <a:bodyPr>
            <a:normAutofit/>
          </a:bodyPr>
          <a:lstStyle>
            <a:lvl1pPr>
              <a:defRPr sz="2500">
                <a:latin typeface="Arial" pitchFamily="34" charset="0"/>
                <a:cs typeface="Arial" pitchFamily="34" charset="0"/>
              </a:defRPr>
            </a:lvl1pPr>
            <a:lvl2pPr>
              <a:defRPr sz="2500">
                <a:latin typeface="Arial" pitchFamily="34" charset="0"/>
                <a:cs typeface="Arial" pitchFamily="34" charset="0"/>
              </a:defRPr>
            </a:lvl2pPr>
            <a:lvl3pPr>
              <a:defRPr sz="2500">
                <a:latin typeface="Arial" pitchFamily="34" charset="0"/>
                <a:cs typeface="Arial" pitchFamily="34" charset="0"/>
              </a:defRPr>
            </a:lvl3pPr>
            <a:lvl4pPr>
              <a:defRPr sz="2500">
                <a:latin typeface="Arial" pitchFamily="34" charset="0"/>
                <a:cs typeface="Arial" pitchFamily="34" charset="0"/>
              </a:defRPr>
            </a:lvl4pPr>
            <a:lvl5pPr>
              <a:defRPr sz="25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65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87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44" y="5205655"/>
            <a:ext cx="12241530" cy="1608951"/>
          </a:xfrm>
        </p:spPr>
        <p:txBody>
          <a:bodyPr anchor="t"/>
          <a:lstStyle>
            <a:lvl1pPr algn="l">
              <a:defRPr sz="562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44" y="3433558"/>
            <a:ext cx="12241530" cy="1772097"/>
          </a:xfrm>
        </p:spPr>
        <p:txBody>
          <a:bodyPr anchor="b"/>
          <a:lstStyle>
            <a:lvl1pPr marL="0" indent="0">
              <a:buNone/>
              <a:defRPr sz="2812">
                <a:solidFill>
                  <a:schemeClr val="tx1">
                    <a:tint val="75000"/>
                  </a:schemeClr>
                </a:solidFill>
              </a:defRPr>
            </a:lvl1pPr>
            <a:lvl2pPr marL="64291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5834" indent="0">
              <a:buNone/>
              <a:defRPr sz="2187">
                <a:solidFill>
                  <a:schemeClr val="tx1">
                    <a:tint val="75000"/>
                  </a:schemeClr>
                </a:solidFill>
              </a:defRPr>
            </a:lvl3pPr>
            <a:lvl4pPr marL="1928751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4pPr>
            <a:lvl5pPr marL="257166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5pPr>
            <a:lvl6pPr marL="321458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6pPr>
            <a:lvl7pPr marL="3857502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7pPr>
            <a:lvl8pPr marL="450041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8pPr>
            <a:lvl9pPr marL="514333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425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90" y="1890238"/>
            <a:ext cx="6360796" cy="5346293"/>
          </a:xfrm>
        </p:spPr>
        <p:txBody>
          <a:bodyPr/>
          <a:lstStyle>
            <a:lvl1pPr>
              <a:defRPr sz="4062"/>
            </a:lvl1pPr>
            <a:lvl2pPr>
              <a:defRPr sz="3437"/>
            </a:lvl2pPr>
            <a:lvl3pPr>
              <a:defRPr sz="2812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0917" y="1890238"/>
            <a:ext cx="6360796" cy="5346293"/>
          </a:xfrm>
        </p:spPr>
        <p:txBody>
          <a:bodyPr/>
          <a:lstStyle>
            <a:lvl1pPr>
              <a:defRPr sz="4062"/>
            </a:lvl1pPr>
            <a:lvl2pPr>
              <a:defRPr sz="3437"/>
            </a:lvl2pPr>
            <a:lvl3pPr>
              <a:defRPr sz="2812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76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3" y="1813352"/>
            <a:ext cx="6363296" cy="755719"/>
          </a:xfrm>
        </p:spPr>
        <p:txBody>
          <a:bodyPr anchor="b"/>
          <a:lstStyle>
            <a:lvl1pPr marL="0" indent="0">
              <a:buNone/>
              <a:defRPr sz="3437" b="1"/>
            </a:lvl1pPr>
            <a:lvl2pPr marL="642917" indent="0">
              <a:buNone/>
              <a:defRPr sz="2812" b="1"/>
            </a:lvl2pPr>
            <a:lvl3pPr marL="1285834" indent="0">
              <a:buNone/>
              <a:defRPr sz="2500" b="1"/>
            </a:lvl3pPr>
            <a:lvl4pPr marL="1928751" indent="0">
              <a:buNone/>
              <a:defRPr sz="2187" b="1"/>
            </a:lvl4pPr>
            <a:lvl5pPr marL="2571668" indent="0">
              <a:buNone/>
              <a:defRPr sz="2187" b="1"/>
            </a:lvl5pPr>
            <a:lvl6pPr marL="3214585" indent="0">
              <a:buNone/>
              <a:defRPr sz="2187" b="1"/>
            </a:lvl6pPr>
            <a:lvl7pPr marL="3857502" indent="0">
              <a:buNone/>
              <a:defRPr sz="2187" b="1"/>
            </a:lvl7pPr>
            <a:lvl8pPr marL="4500418" indent="0">
              <a:buNone/>
              <a:defRPr sz="2187" b="1"/>
            </a:lvl8pPr>
            <a:lvl9pPr marL="5143335" indent="0">
              <a:buNone/>
              <a:defRPr sz="21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93" y="2569071"/>
            <a:ext cx="6363296" cy="4667460"/>
          </a:xfrm>
        </p:spPr>
        <p:txBody>
          <a:bodyPr/>
          <a:lstStyle>
            <a:lvl1pPr>
              <a:defRPr sz="3437"/>
            </a:lvl1pPr>
            <a:lvl2pPr>
              <a:defRPr sz="2812"/>
            </a:lvl2pPr>
            <a:lvl3pPr>
              <a:defRPr sz="2500"/>
            </a:lvl3pPr>
            <a:lvl4pPr>
              <a:defRPr sz="2187"/>
            </a:lvl4pPr>
            <a:lvl5pPr>
              <a:defRPr sz="2187"/>
            </a:lvl5pPr>
            <a:lvl6pPr>
              <a:defRPr sz="2187"/>
            </a:lvl6pPr>
            <a:lvl7pPr>
              <a:defRPr sz="2187"/>
            </a:lvl7pPr>
            <a:lvl8pPr>
              <a:defRPr sz="2187"/>
            </a:lvl8pPr>
            <a:lvl9pPr>
              <a:defRPr sz="2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917" y="1813352"/>
            <a:ext cx="6365796" cy="755719"/>
          </a:xfrm>
        </p:spPr>
        <p:txBody>
          <a:bodyPr anchor="b"/>
          <a:lstStyle>
            <a:lvl1pPr marL="0" indent="0">
              <a:buNone/>
              <a:defRPr sz="3437" b="1"/>
            </a:lvl1pPr>
            <a:lvl2pPr marL="642917" indent="0">
              <a:buNone/>
              <a:defRPr sz="2812" b="1"/>
            </a:lvl2pPr>
            <a:lvl3pPr marL="1285834" indent="0">
              <a:buNone/>
              <a:defRPr sz="2500" b="1"/>
            </a:lvl3pPr>
            <a:lvl4pPr marL="1928751" indent="0">
              <a:buNone/>
              <a:defRPr sz="2187" b="1"/>
            </a:lvl4pPr>
            <a:lvl5pPr marL="2571668" indent="0">
              <a:buNone/>
              <a:defRPr sz="2187" b="1"/>
            </a:lvl5pPr>
            <a:lvl6pPr marL="3214585" indent="0">
              <a:buNone/>
              <a:defRPr sz="2187" b="1"/>
            </a:lvl6pPr>
            <a:lvl7pPr marL="3857502" indent="0">
              <a:buNone/>
              <a:defRPr sz="2187" b="1"/>
            </a:lvl7pPr>
            <a:lvl8pPr marL="4500418" indent="0">
              <a:buNone/>
              <a:defRPr sz="2187" b="1"/>
            </a:lvl8pPr>
            <a:lvl9pPr marL="5143335" indent="0">
              <a:buNone/>
              <a:defRPr sz="21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917" y="2569071"/>
            <a:ext cx="6365796" cy="4667460"/>
          </a:xfrm>
        </p:spPr>
        <p:txBody>
          <a:bodyPr/>
          <a:lstStyle>
            <a:lvl1pPr>
              <a:defRPr sz="3437"/>
            </a:lvl1pPr>
            <a:lvl2pPr>
              <a:defRPr sz="2812"/>
            </a:lvl2pPr>
            <a:lvl3pPr>
              <a:defRPr sz="2500"/>
            </a:lvl3pPr>
            <a:lvl4pPr>
              <a:defRPr sz="2187"/>
            </a:lvl4pPr>
            <a:lvl5pPr>
              <a:defRPr sz="2187"/>
            </a:lvl5pPr>
            <a:lvl6pPr>
              <a:defRPr sz="2187"/>
            </a:lvl6pPr>
            <a:lvl7pPr>
              <a:defRPr sz="2187"/>
            </a:lvl7pPr>
            <a:lvl8pPr>
              <a:defRPr sz="2187"/>
            </a:lvl8pPr>
            <a:lvl9pPr>
              <a:defRPr sz="2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25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6293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520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53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3" y="322539"/>
            <a:ext cx="4738093" cy="1372672"/>
          </a:xfr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704" y="322544"/>
            <a:ext cx="8051007" cy="6913989"/>
          </a:xfrm>
        </p:spPr>
        <p:txBody>
          <a:bodyPr/>
          <a:lstStyle>
            <a:lvl1pPr>
              <a:defRPr sz="4375"/>
            </a:lvl1pPr>
            <a:lvl2pPr>
              <a:defRPr sz="4062"/>
            </a:lvl2pPr>
            <a:lvl3pPr>
              <a:defRPr sz="3437"/>
            </a:lvl3pPr>
            <a:lvl4pPr>
              <a:defRPr sz="2812"/>
            </a:lvl4pPr>
            <a:lvl5pPr>
              <a:defRPr sz="2812"/>
            </a:lvl5pPr>
            <a:lvl6pPr>
              <a:defRPr sz="2812"/>
            </a:lvl6pPr>
            <a:lvl7pPr>
              <a:defRPr sz="2812"/>
            </a:lvl7pPr>
            <a:lvl8pPr>
              <a:defRPr sz="2812"/>
            </a:lvl8pPr>
            <a:lvl9pPr>
              <a:defRPr sz="28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3" y="1695211"/>
            <a:ext cx="4738093" cy="5541320"/>
          </a:xfrm>
        </p:spPr>
        <p:txBody>
          <a:bodyPr/>
          <a:lstStyle>
            <a:lvl1pPr marL="0" indent="0">
              <a:buNone/>
              <a:defRPr sz="1875"/>
            </a:lvl1pPr>
            <a:lvl2pPr marL="642917" indent="0">
              <a:buNone/>
              <a:defRPr sz="1562"/>
            </a:lvl2pPr>
            <a:lvl3pPr marL="1285834" indent="0">
              <a:buNone/>
              <a:defRPr sz="1562"/>
            </a:lvl3pPr>
            <a:lvl4pPr marL="1928751" indent="0">
              <a:buNone/>
              <a:defRPr sz="1250"/>
            </a:lvl4pPr>
            <a:lvl5pPr marL="2571668" indent="0">
              <a:buNone/>
              <a:defRPr sz="1250"/>
            </a:lvl5pPr>
            <a:lvl6pPr marL="3214585" indent="0">
              <a:buNone/>
              <a:defRPr sz="1250"/>
            </a:lvl6pPr>
            <a:lvl7pPr marL="3857502" indent="0">
              <a:buNone/>
              <a:defRPr sz="1250"/>
            </a:lvl7pPr>
            <a:lvl8pPr marL="4500418" indent="0">
              <a:buNone/>
              <a:defRPr sz="1250"/>
            </a:lvl8pPr>
            <a:lvl9pPr marL="5143335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5190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854" y="5670710"/>
            <a:ext cx="8641081" cy="669459"/>
          </a:xfr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854" y="723843"/>
            <a:ext cx="8641081" cy="4860608"/>
          </a:xfrm>
        </p:spPr>
        <p:txBody>
          <a:bodyPr/>
          <a:lstStyle>
            <a:lvl1pPr marL="0" indent="0">
              <a:buNone/>
              <a:defRPr sz="4375"/>
            </a:lvl1pPr>
            <a:lvl2pPr marL="642917" indent="0">
              <a:buNone/>
              <a:defRPr sz="4062"/>
            </a:lvl2pPr>
            <a:lvl3pPr marL="1285834" indent="0">
              <a:buNone/>
              <a:defRPr sz="3437"/>
            </a:lvl3pPr>
            <a:lvl4pPr marL="1928751" indent="0">
              <a:buNone/>
              <a:defRPr sz="2812"/>
            </a:lvl4pPr>
            <a:lvl5pPr marL="2571668" indent="0">
              <a:buNone/>
              <a:defRPr sz="2812"/>
            </a:lvl5pPr>
            <a:lvl6pPr marL="3214585" indent="0">
              <a:buNone/>
              <a:defRPr sz="2812"/>
            </a:lvl6pPr>
            <a:lvl7pPr marL="3857502" indent="0">
              <a:buNone/>
              <a:defRPr sz="2812"/>
            </a:lvl7pPr>
            <a:lvl8pPr marL="4500418" indent="0">
              <a:buNone/>
              <a:defRPr sz="2812"/>
            </a:lvl8pPr>
            <a:lvl9pPr marL="5143335" indent="0">
              <a:buNone/>
              <a:defRPr sz="2812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854" y="6340171"/>
            <a:ext cx="8641081" cy="950742"/>
          </a:xfrm>
        </p:spPr>
        <p:txBody>
          <a:bodyPr/>
          <a:lstStyle>
            <a:lvl1pPr marL="0" indent="0">
              <a:buNone/>
              <a:defRPr sz="1875"/>
            </a:lvl1pPr>
            <a:lvl2pPr marL="642917" indent="0">
              <a:buNone/>
              <a:defRPr sz="1562"/>
            </a:lvl2pPr>
            <a:lvl3pPr marL="1285834" indent="0">
              <a:buNone/>
              <a:defRPr sz="1562"/>
            </a:lvl3pPr>
            <a:lvl4pPr marL="1928751" indent="0">
              <a:buNone/>
              <a:defRPr sz="1250"/>
            </a:lvl4pPr>
            <a:lvl5pPr marL="2571668" indent="0">
              <a:buNone/>
              <a:defRPr sz="1250"/>
            </a:lvl5pPr>
            <a:lvl6pPr marL="3214585" indent="0">
              <a:buNone/>
              <a:defRPr sz="1250"/>
            </a:lvl6pPr>
            <a:lvl7pPr marL="3857502" indent="0">
              <a:buNone/>
              <a:defRPr sz="1250"/>
            </a:lvl7pPr>
            <a:lvl8pPr marL="4500418" indent="0">
              <a:buNone/>
              <a:defRPr sz="1250"/>
            </a:lvl8pPr>
            <a:lvl9pPr marL="5143335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38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43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1307" y="324419"/>
            <a:ext cx="3240404" cy="6912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1" y="324419"/>
            <a:ext cx="9481186" cy="6912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3071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22968" y="2475372"/>
            <a:ext cx="12961621" cy="3781441"/>
          </a:xfrm>
          <a:prstGeom prst="rect">
            <a:avLst/>
          </a:prstGeom>
        </p:spPr>
        <p:txBody>
          <a:bodyPr lIns="285726" tIns="142863" rIns="285726" bIns="142863">
            <a:normAutofit/>
          </a:bodyPr>
          <a:lstStyle>
            <a:lvl1pPr>
              <a:defRPr sz="2500">
                <a:latin typeface="Arial" pitchFamily="34" charset="0"/>
                <a:cs typeface="Arial" pitchFamily="34" charset="0"/>
              </a:defRPr>
            </a:lvl1pPr>
            <a:lvl2pPr>
              <a:defRPr sz="2500">
                <a:latin typeface="Arial" pitchFamily="34" charset="0"/>
                <a:cs typeface="Arial" pitchFamily="34" charset="0"/>
              </a:defRPr>
            </a:lvl2pPr>
            <a:lvl3pPr>
              <a:defRPr sz="2500">
                <a:latin typeface="Arial" pitchFamily="34" charset="0"/>
                <a:cs typeface="Arial" pitchFamily="34" charset="0"/>
              </a:defRPr>
            </a:lvl3pPr>
            <a:lvl4pPr>
              <a:defRPr sz="2500">
                <a:latin typeface="Arial" pitchFamily="34" charset="0"/>
                <a:cs typeface="Arial" pitchFamily="34" charset="0"/>
              </a:defRPr>
            </a:lvl4pPr>
            <a:lvl5pPr>
              <a:defRPr sz="25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5351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88132" y="306090"/>
            <a:ext cx="12241530" cy="173646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88132" y="2178298"/>
            <a:ext cx="8136974" cy="20702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14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5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00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43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4033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241530" cy="1736467"/>
          </a:xfrm>
        </p:spPr>
        <p:txBody>
          <a:bodyPr>
            <a:normAutofit/>
          </a:bodyPr>
          <a:lstStyle>
            <a:lvl1pPr algn="l">
              <a:defRPr sz="4375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225028" y="2025333"/>
            <a:ext cx="12961621" cy="3781441"/>
          </a:xfrm>
        </p:spPr>
        <p:txBody>
          <a:bodyPr>
            <a:normAutofit/>
          </a:bodyPr>
          <a:lstStyle>
            <a:lvl1pPr>
              <a:defRPr sz="2500">
                <a:latin typeface="Arial" pitchFamily="34" charset="0"/>
                <a:cs typeface="Arial" pitchFamily="34" charset="0"/>
              </a:defRPr>
            </a:lvl1pPr>
            <a:lvl2pPr>
              <a:defRPr sz="2500">
                <a:latin typeface="Arial" pitchFamily="34" charset="0"/>
                <a:cs typeface="Arial" pitchFamily="34" charset="0"/>
              </a:defRPr>
            </a:lvl2pPr>
            <a:lvl3pPr>
              <a:defRPr sz="2500">
                <a:latin typeface="Arial" pitchFamily="34" charset="0"/>
                <a:cs typeface="Arial" pitchFamily="34" charset="0"/>
              </a:defRPr>
            </a:lvl3pPr>
            <a:lvl4pPr>
              <a:defRPr sz="2500">
                <a:latin typeface="Arial" pitchFamily="34" charset="0"/>
                <a:cs typeface="Arial" pitchFamily="34" charset="0"/>
              </a:defRPr>
            </a:lvl4pPr>
            <a:lvl5pPr>
              <a:defRPr sz="25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4162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49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44" y="5205655"/>
            <a:ext cx="12241530" cy="1608951"/>
          </a:xfrm>
        </p:spPr>
        <p:txBody>
          <a:bodyPr anchor="t"/>
          <a:lstStyle>
            <a:lvl1pPr algn="l">
              <a:defRPr sz="562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44" y="3433558"/>
            <a:ext cx="12241530" cy="1772097"/>
          </a:xfrm>
        </p:spPr>
        <p:txBody>
          <a:bodyPr anchor="b"/>
          <a:lstStyle>
            <a:lvl1pPr marL="0" indent="0">
              <a:buNone/>
              <a:defRPr sz="2812">
                <a:solidFill>
                  <a:schemeClr val="tx1">
                    <a:tint val="75000"/>
                  </a:schemeClr>
                </a:solidFill>
              </a:defRPr>
            </a:lvl1pPr>
            <a:lvl2pPr marL="64291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5834" indent="0">
              <a:buNone/>
              <a:defRPr sz="2187">
                <a:solidFill>
                  <a:schemeClr val="tx1">
                    <a:tint val="75000"/>
                  </a:schemeClr>
                </a:solidFill>
              </a:defRPr>
            </a:lvl3pPr>
            <a:lvl4pPr marL="1928751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4pPr>
            <a:lvl5pPr marL="257166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5pPr>
            <a:lvl6pPr marL="321458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6pPr>
            <a:lvl7pPr marL="3857502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7pPr>
            <a:lvl8pPr marL="450041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8pPr>
            <a:lvl9pPr marL="514333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5689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44" y="5205655"/>
            <a:ext cx="12241530" cy="1608951"/>
          </a:xfrm>
        </p:spPr>
        <p:txBody>
          <a:bodyPr anchor="t"/>
          <a:lstStyle>
            <a:lvl1pPr algn="l">
              <a:defRPr sz="562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44" y="3433558"/>
            <a:ext cx="12241530" cy="1772097"/>
          </a:xfrm>
        </p:spPr>
        <p:txBody>
          <a:bodyPr anchor="b"/>
          <a:lstStyle>
            <a:lvl1pPr marL="0" indent="0">
              <a:buNone/>
              <a:defRPr sz="2812">
                <a:solidFill>
                  <a:schemeClr val="tx1">
                    <a:tint val="75000"/>
                  </a:schemeClr>
                </a:solidFill>
              </a:defRPr>
            </a:lvl1pPr>
            <a:lvl2pPr marL="64291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5834" indent="0">
              <a:buNone/>
              <a:defRPr sz="2187">
                <a:solidFill>
                  <a:schemeClr val="tx1">
                    <a:tint val="75000"/>
                  </a:schemeClr>
                </a:solidFill>
              </a:defRPr>
            </a:lvl3pPr>
            <a:lvl4pPr marL="1928751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4pPr>
            <a:lvl5pPr marL="257166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5pPr>
            <a:lvl6pPr marL="321458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6pPr>
            <a:lvl7pPr marL="3857502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7pPr>
            <a:lvl8pPr marL="450041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8pPr>
            <a:lvl9pPr marL="514333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44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90" y="1890238"/>
            <a:ext cx="6360796" cy="5346293"/>
          </a:xfrm>
        </p:spPr>
        <p:txBody>
          <a:bodyPr/>
          <a:lstStyle>
            <a:lvl1pPr>
              <a:defRPr sz="4062"/>
            </a:lvl1pPr>
            <a:lvl2pPr>
              <a:defRPr sz="3437"/>
            </a:lvl2pPr>
            <a:lvl3pPr>
              <a:defRPr sz="2812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0917" y="1890238"/>
            <a:ext cx="6360796" cy="5346293"/>
          </a:xfrm>
        </p:spPr>
        <p:txBody>
          <a:bodyPr/>
          <a:lstStyle>
            <a:lvl1pPr>
              <a:defRPr sz="4062"/>
            </a:lvl1pPr>
            <a:lvl2pPr>
              <a:defRPr sz="3437"/>
            </a:lvl2pPr>
            <a:lvl3pPr>
              <a:defRPr sz="2812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422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3" y="1813352"/>
            <a:ext cx="6363296" cy="755719"/>
          </a:xfrm>
        </p:spPr>
        <p:txBody>
          <a:bodyPr anchor="b"/>
          <a:lstStyle>
            <a:lvl1pPr marL="0" indent="0">
              <a:buNone/>
              <a:defRPr sz="3437" b="1"/>
            </a:lvl1pPr>
            <a:lvl2pPr marL="642917" indent="0">
              <a:buNone/>
              <a:defRPr sz="2812" b="1"/>
            </a:lvl2pPr>
            <a:lvl3pPr marL="1285834" indent="0">
              <a:buNone/>
              <a:defRPr sz="2500" b="1"/>
            </a:lvl3pPr>
            <a:lvl4pPr marL="1928751" indent="0">
              <a:buNone/>
              <a:defRPr sz="2187" b="1"/>
            </a:lvl4pPr>
            <a:lvl5pPr marL="2571668" indent="0">
              <a:buNone/>
              <a:defRPr sz="2187" b="1"/>
            </a:lvl5pPr>
            <a:lvl6pPr marL="3214585" indent="0">
              <a:buNone/>
              <a:defRPr sz="2187" b="1"/>
            </a:lvl6pPr>
            <a:lvl7pPr marL="3857502" indent="0">
              <a:buNone/>
              <a:defRPr sz="2187" b="1"/>
            </a:lvl7pPr>
            <a:lvl8pPr marL="4500418" indent="0">
              <a:buNone/>
              <a:defRPr sz="2187" b="1"/>
            </a:lvl8pPr>
            <a:lvl9pPr marL="5143335" indent="0">
              <a:buNone/>
              <a:defRPr sz="21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93" y="2569071"/>
            <a:ext cx="6363296" cy="4667460"/>
          </a:xfrm>
        </p:spPr>
        <p:txBody>
          <a:bodyPr/>
          <a:lstStyle>
            <a:lvl1pPr>
              <a:defRPr sz="3437"/>
            </a:lvl1pPr>
            <a:lvl2pPr>
              <a:defRPr sz="2812"/>
            </a:lvl2pPr>
            <a:lvl3pPr>
              <a:defRPr sz="2500"/>
            </a:lvl3pPr>
            <a:lvl4pPr>
              <a:defRPr sz="2187"/>
            </a:lvl4pPr>
            <a:lvl5pPr>
              <a:defRPr sz="2187"/>
            </a:lvl5pPr>
            <a:lvl6pPr>
              <a:defRPr sz="2187"/>
            </a:lvl6pPr>
            <a:lvl7pPr>
              <a:defRPr sz="2187"/>
            </a:lvl7pPr>
            <a:lvl8pPr>
              <a:defRPr sz="2187"/>
            </a:lvl8pPr>
            <a:lvl9pPr>
              <a:defRPr sz="2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917" y="1813352"/>
            <a:ext cx="6365796" cy="755719"/>
          </a:xfrm>
        </p:spPr>
        <p:txBody>
          <a:bodyPr anchor="b"/>
          <a:lstStyle>
            <a:lvl1pPr marL="0" indent="0">
              <a:buNone/>
              <a:defRPr sz="3437" b="1"/>
            </a:lvl1pPr>
            <a:lvl2pPr marL="642917" indent="0">
              <a:buNone/>
              <a:defRPr sz="2812" b="1"/>
            </a:lvl2pPr>
            <a:lvl3pPr marL="1285834" indent="0">
              <a:buNone/>
              <a:defRPr sz="2500" b="1"/>
            </a:lvl3pPr>
            <a:lvl4pPr marL="1928751" indent="0">
              <a:buNone/>
              <a:defRPr sz="2187" b="1"/>
            </a:lvl4pPr>
            <a:lvl5pPr marL="2571668" indent="0">
              <a:buNone/>
              <a:defRPr sz="2187" b="1"/>
            </a:lvl5pPr>
            <a:lvl6pPr marL="3214585" indent="0">
              <a:buNone/>
              <a:defRPr sz="2187" b="1"/>
            </a:lvl6pPr>
            <a:lvl7pPr marL="3857502" indent="0">
              <a:buNone/>
              <a:defRPr sz="2187" b="1"/>
            </a:lvl7pPr>
            <a:lvl8pPr marL="4500418" indent="0">
              <a:buNone/>
              <a:defRPr sz="2187" b="1"/>
            </a:lvl8pPr>
            <a:lvl9pPr marL="5143335" indent="0">
              <a:buNone/>
              <a:defRPr sz="21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917" y="2569071"/>
            <a:ext cx="6365796" cy="4667460"/>
          </a:xfrm>
        </p:spPr>
        <p:txBody>
          <a:bodyPr/>
          <a:lstStyle>
            <a:lvl1pPr>
              <a:defRPr sz="3437"/>
            </a:lvl1pPr>
            <a:lvl2pPr>
              <a:defRPr sz="2812"/>
            </a:lvl2pPr>
            <a:lvl3pPr>
              <a:defRPr sz="2500"/>
            </a:lvl3pPr>
            <a:lvl4pPr>
              <a:defRPr sz="2187"/>
            </a:lvl4pPr>
            <a:lvl5pPr>
              <a:defRPr sz="2187"/>
            </a:lvl5pPr>
            <a:lvl6pPr>
              <a:defRPr sz="2187"/>
            </a:lvl6pPr>
            <a:lvl7pPr>
              <a:defRPr sz="2187"/>
            </a:lvl7pPr>
            <a:lvl8pPr>
              <a:defRPr sz="2187"/>
            </a:lvl8pPr>
            <a:lvl9pPr>
              <a:defRPr sz="2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2367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2361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7714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3" y="322539"/>
            <a:ext cx="4738093" cy="1372672"/>
          </a:xfr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704" y="322544"/>
            <a:ext cx="8051007" cy="6913989"/>
          </a:xfrm>
        </p:spPr>
        <p:txBody>
          <a:bodyPr/>
          <a:lstStyle>
            <a:lvl1pPr>
              <a:defRPr sz="4375"/>
            </a:lvl1pPr>
            <a:lvl2pPr>
              <a:defRPr sz="4062"/>
            </a:lvl2pPr>
            <a:lvl3pPr>
              <a:defRPr sz="3437"/>
            </a:lvl3pPr>
            <a:lvl4pPr>
              <a:defRPr sz="2812"/>
            </a:lvl4pPr>
            <a:lvl5pPr>
              <a:defRPr sz="2812"/>
            </a:lvl5pPr>
            <a:lvl6pPr>
              <a:defRPr sz="2812"/>
            </a:lvl6pPr>
            <a:lvl7pPr>
              <a:defRPr sz="2812"/>
            </a:lvl7pPr>
            <a:lvl8pPr>
              <a:defRPr sz="2812"/>
            </a:lvl8pPr>
            <a:lvl9pPr>
              <a:defRPr sz="28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3" y="1695211"/>
            <a:ext cx="4738093" cy="5541320"/>
          </a:xfrm>
        </p:spPr>
        <p:txBody>
          <a:bodyPr/>
          <a:lstStyle>
            <a:lvl1pPr marL="0" indent="0">
              <a:buNone/>
              <a:defRPr sz="1875"/>
            </a:lvl1pPr>
            <a:lvl2pPr marL="642917" indent="0">
              <a:buNone/>
              <a:defRPr sz="1562"/>
            </a:lvl2pPr>
            <a:lvl3pPr marL="1285834" indent="0">
              <a:buNone/>
              <a:defRPr sz="1562"/>
            </a:lvl3pPr>
            <a:lvl4pPr marL="1928751" indent="0">
              <a:buNone/>
              <a:defRPr sz="1250"/>
            </a:lvl4pPr>
            <a:lvl5pPr marL="2571668" indent="0">
              <a:buNone/>
              <a:defRPr sz="1250"/>
            </a:lvl5pPr>
            <a:lvl6pPr marL="3214585" indent="0">
              <a:buNone/>
              <a:defRPr sz="1250"/>
            </a:lvl6pPr>
            <a:lvl7pPr marL="3857502" indent="0">
              <a:buNone/>
              <a:defRPr sz="1250"/>
            </a:lvl7pPr>
            <a:lvl8pPr marL="4500418" indent="0">
              <a:buNone/>
              <a:defRPr sz="1250"/>
            </a:lvl8pPr>
            <a:lvl9pPr marL="5143335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492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854" y="5670710"/>
            <a:ext cx="8641081" cy="669459"/>
          </a:xfr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854" y="723843"/>
            <a:ext cx="8641081" cy="4860608"/>
          </a:xfrm>
        </p:spPr>
        <p:txBody>
          <a:bodyPr/>
          <a:lstStyle>
            <a:lvl1pPr marL="0" indent="0">
              <a:buNone/>
              <a:defRPr sz="4375"/>
            </a:lvl1pPr>
            <a:lvl2pPr marL="642917" indent="0">
              <a:buNone/>
              <a:defRPr sz="4062"/>
            </a:lvl2pPr>
            <a:lvl3pPr marL="1285834" indent="0">
              <a:buNone/>
              <a:defRPr sz="3437"/>
            </a:lvl3pPr>
            <a:lvl4pPr marL="1928751" indent="0">
              <a:buNone/>
              <a:defRPr sz="2812"/>
            </a:lvl4pPr>
            <a:lvl5pPr marL="2571668" indent="0">
              <a:buNone/>
              <a:defRPr sz="2812"/>
            </a:lvl5pPr>
            <a:lvl6pPr marL="3214585" indent="0">
              <a:buNone/>
              <a:defRPr sz="2812"/>
            </a:lvl6pPr>
            <a:lvl7pPr marL="3857502" indent="0">
              <a:buNone/>
              <a:defRPr sz="2812"/>
            </a:lvl7pPr>
            <a:lvl8pPr marL="4500418" indent="0">
              <a:buNone/>
              <a:defRPr sz="2812"/>
            </a:lvl8pPr>
            <a:lvl9pPr marL="5143335" indent="0">
              <a:buNone/>
              <a:defRPr sz="2812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854" y="6340171"/>
            <a:ext cx="8641081" cy="950742"/>
          </a:xfrm>
        </p:spPr>
        <p:txBody>
          <a:bodyPr/>
          <a:lstStyle>
            <a:lvl1pPr marL="0" indent="0">
              <a:buNone/>
              <a:defRPr sz="1875"/>
            </a:lvl1pPr>
            <a:lvl2pPr marL="642917" indent="0">
              <a:buNone/>
              <a:defRPr sz="1562"/>
            </a:lvl2pPr>
            <a:lvl3pPr marL="1285834" indent="0">
              <a:buNone/>
              <a:defRPr sz="1562"/>
            </a:lvl3pPr>
            <a:lvl4pPr marL="1928751" indent="0">
              <a:buNone/>
              <a:defRPr sz="1250"/>
            </a:lvl4pPr>
            <a:lvl5pPr marL="2571668" indent="0">
              <a:buNone/>
              <a:defRPr sz="1250"/>
            </a:lvl5pPr>
            <a:lvl6pPr marL="3214585" indent="0">
              <a:buNone/>
              <a:defRPr sz="1250"/>
            </a:lvl6pPr>
            <a:lvl7pPr marL="3857502" indent="0">
              <a:buNone/>
              <a:defRPr sz="1250"/>
            </a:lvl7pPr>
            <a:lvl8pPr marL="4500418" indent="0">
              <a:buNone/>
              <a:defRPr sz="1250"/>
            </a:lvl8pPr>
            <a:lvl9pPr marL="5143335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5104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11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1307" y="324419"/>
            <a:ext cx="3240404" cy="6912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1" y="324419"/>
            <a:ext cx="9481186" cy="6912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1182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22968" y="2475372"/>
            <a:ext cx="12961621" cy="3781441"/>
          </a:xfrm>
          <a:prstGeom prst="rect">
            <a:avLst/>
          </a:prstGeom>
        </p:spPr>
        <p:txBody>
          <a:bodyPr lIns="285726" tIns="142863" rIns="285726" bIns="142863">
            <a:normAutofit/>
          </a:bodyPr>
          <a:lstStyle>
            <a:lvl1pPr>
              <a:defRPr sz="2500">
                <a:latin typeface="Arial" pitchFamily="34" charset="0"/>
                <a:cs typeface="Arial" pitchFamily="34" charset="0"/>
              </a:defRPr>
            </a:lvl1pPr>
            <a:lvl2pPr>
              <a:defRPr sz="2500">
                <a:latin typeface="Arial" pitchFamily="34" charset="0"/>
                <a:cs typeface="Arial" pitchFamily="34" charset="0"/>
              </a:defRPr>
            </a:lvl2pPr>
            <a:lvl3pPr>
              <a:defRPr sz="2500">
                <a:latin typeface="Arial" pitchFamily="34" charset="0"/>
                <a:cs typeface="Arial" pitchFamily="34" charset="0"/>
              </a:defRPr>
            </a:lvl3pPr>
            <a:lvl4pPr>
              <a:defRPr sz="2500">
                <a:latin typeface="Arial" pitchFamily="34" charset="0"/>
                <a:cs typeface="Arial" pitchFamily="34" charset="0"/>
              </a:defRPr>
            </a:lvl4pPr>
            <a:lvl5pPr>
              <a:defRPr sz="25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12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90" y="1890238"/>
            <a:ext cx="6360796" cy="5346293"/>
          </a:xfrm>
        </p:spPr>
        <p:txBody>
          <a:bodyPr/>
          <a:lstStyle>
            <a:lvl1pPr>
              <a:defRPr sz="4062"/>
            </a:lvl1pPr>
            <a:lvl2pPr>
              <a:defRPr sz="3437"/>
            </a:lvl2pPr>
            <a:lvl3pPr>
              <a:defRPr sz="2812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0917" y="1890238"/>
            <a:ext cx="6360796" cy="5346293"/>
          </a:xfrm>
        </p:spPr>
        <p:txBody>
          <a:bodyPr/>
          <a:lstStyle>
            <a:lvl1pPr>
              <a:defRPr sz="4062"/>
            </a:lvl1pPr>
            <a:lvl2pPr>
              <a:defRPr sz="3437"/>
            </a:lvl2pPr>
            <a:lvl3pPr>
              <a:defRPr sz="2812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1495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88132" y="306090"/>
            <a:ext cx="12241530" cy="173646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88132" y="2178298"/>
            <a:ext cx="8136974" cy="20702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14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5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00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43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9729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241530" cy="1736467"/>
          </a:xfrm>
        </p:spPr>
        <p:txBody>
          <a:bodyPr>
            <a:normAutofit/>
          </a:bodyPr>
          <a:lstStyle>
            <a:lvl1pPr algn="l">
              <a:defRPr sz="4375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225028" y="2025333"/>
            <a:ext cx="12961621" cy="3781441"/>
          </a:xfrm>
        </p:spPr>
        <p:txBody>
          <a:bodyPr>
            <a:normAutofit/>
          </a:bodyPr>
          <a:lstStyle>
            <a:lvl1pPr>
              <a:defRPr sz="2500">
                <a:latin typeface="Arial" pitchFamily="34" charset="0"/>
                <a:cs typeface="Arial" pitchFamily="34" charset="0"/>
              </a:defRPr>
            </a:lvl1pPr>
            <a:lvl2pPr>
              <a:defRPr sz="2500">
                <a:latin typeface="Arial" pitchFamily="34" charset="0"/>
                <a:cs typeface="Arial" pitchFamily="34" charset="0"/>
              </a:defRPr>
            </a:lvl2pPr>
            <a:lvl3pPr>
              <a:defRPr sz="2500">
                <a:latin typeface="Arial" pitchFamily="34" charset="0"/>
                <a:cs typeface="Arial" pitchFamily="34" charset="0"/>
              </a:defRPr>
            </a:lvl3pPr>
            <a:lvl4pPr>
              <a:defRPr sz="2500">
                <a:latin typeface="Arial" pitchFamily="34" charset="0"/>
                <a:cs typeface="Arial" pitchFamily="34" charset="0"/>
              </a:defRPr>
            </a:lvl4pPr>
            <a:lvl5pPr>
              <a:defRPr sz="25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6238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9919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44" y="5205655"/>
            <a:ext cx="12241530" cy="1608951"/>
          </a:xfrm>
        </p:spPr>
        <p:txBody>
          <a:bodyPr anchor="t"/>
          <a:lstStyle>
            <a:lvl1pPr algn="l">
              <a:defRPr sz="562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44" y="3433558"/>
            <a:ext cx="12241530" cy="1772097"/>
          </a:xfrm>
        </p:spPr>
        <p:txBody>
          <a:bodyPr anchor="b"/>
          <a:lstStyle>
            <a:lvl1pPr marL="0" indent="0">
              <a:buNone/>
              <a:defRPr sz="2812">
                <a:solidFill>
                  <a:schemeClr val="tx1">
                    <a:tint val="75000"/>
                  </a:schemeClr>
                </a:solidFill>
              </a:defRPr>
            </a:lvl1pPr>
            <a:lvl2pPr marL="64291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5834" indent="0">
              <a:buNone/>
              <a:defRPr sz="2187">
                <a:solidFill>
                  <a:schemeClr val="tx1">
                    <a:tint val="75000"/>
                  </a:schemeClr>
                </a:solidFill>
              </a:defRPr>
            </a:lvl3pPr>
            <a:lvl4pPr marL="1928751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4pPr>
            <a:lvl5pPr marL="257166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5pPr>
            <a:lvl6pPr marL="321458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6pPr>
            <a:lvl7pPr marL="3857502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7pPr>
            <a:lvl8pPr marL="450041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8pPr>
            <a:lvl9pPr marL="514333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4034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90" y="1890238"/>
            <a:ext cx="6360796" cy="5346293"/>
          </a:xfrm>
        </p:spPr>
        <p:txBody>
          <a:bodyPr/>
          <a:lstStyle>
            <a:lvl1pPr>
              <a:defRPr sz="4062"/>
            </a:lvl1pPr>
            <a:lvl2pPr>
              <a:defRPr sz="3437"/>
            </a:lvl2pPr>
            <a:lvl3pPr>
              <a:defRPr sz="2812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0917" y="1890238"/>
            <a:ext cx="6360796" cy="5346293"/>
          </a:xfrm>
        </p:spPr>
        <p:txBody>
          <a:bodyPr/>
          <a:lstStyle>
            <a:lvl1pPr>
              <a:defRPr sz="4062"/>
            </a:lvl1pPr>
            <a:lvl2pPr>
              <a:defRPr sz="3437"/>
            </a:lvl2pPr>
            <a:lvl3pPr>
              <a:defRPr sz="2812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1762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3" y="1813352"/>
            <a:ext cx="6363296" cy="755719"/>
          </a:xfrm>
        </p:spPr>
        <p:txBody>
          <a:bodyPr anchor="b"/>
          <a:lstStyle>
            <a:lvl1pPr marL="0" indent="0">
              <a:buNone/>
              <a:defRPr sz="3437" b="1"/>
            </a:lvl1pPr>
            <a:lvl2pPr marL="642917" indent="0">
              <a:buNone/>
              <a:defRPr sz="2812" b="1"/>
            </a:lvl2pPr>
            <a:lvl3pPr marL="1285834" indent="0">
              <a:buNone/>
              <a:defRPr sz="2500" b="1"/>
            </a:lvl3pPr>
            <a:lvl4pPr marL="1928751" indent="0">
              <a:buNone/>
              <a:defRPr sz="2187" b="1"/>
            </a:lvl4pPr>
            <a:lvl5pPr marL="2571668" indent="0">
              <a:buNone/>
              <a:defRPr sz="2187" b="1"/>
            </a:lvl5pPr>
            <a:lvl6pPr marL="3214585" indent="0">
              <a:buNone/>
              <a:defRPr sz="2187" b="1"/>
            </a:lvl6pPr>
            <a:lvl7pPr marL="3857502" indent="0">
              <a:buNone/>
              <a:defRPr sz="2187" b="1"/>
            </a:lvl7pPr>
            <a:lvl8pPr marL="4500418" indent="0">
              <a:buNone/>
              <a:defRPr sz="2187" b="1"/>
            </a:lvl8pPr>
            <a:lvl9pPr marL="5143335" indent="0">
              <a:buNone/>
              <a:defRPr sz="21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93" y="2569071"/>
            <a:ext cx="6363296" cy="4667460"/>
          </a:xfrm>
        </p:spPr>
        <p:txBody>
          <a:bodyPr/>
          <a:lstStyle>
            <a:lvl1pPr>
              <a:defRPr sz="3437"/>
            </a:lvl1pPr>
            <a:lvl2pPr>
              <a:defRPr sz="2812"/>
            </a:lvl2pPr>
            <a:lvl3pPr>
              <a:defRPr sz="2500"/>
            </a:lvl3pPr>
            <a:lvl4pPr>
              <a:defRPr sz="2187"/>
            </a:lvl4pPr>
            <a:lvl5pPr>
              <a:defRPr sz="2187"/>
            </a:lvl5pPr>
            <a:lvl6pPr>
              <a:defRPr sz="2187"/>
            </a:lvl6pPr>
            <a:lvl7pPr>
              <a:defRPr sz="2187"/>
            </a:lvl7pPr>
            <a:lvl8pPr>
              <a:defRPr sz="2187"/>
            </a:lvl8pPr>
            <a:lvl9pPr>
              <a:defRPr sz="2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917" y="1813352"/>
            <a:ext cx="6365796" cy="755719"/>
          </a:xfrm>
        </p:spPr>
        <p:txBody>
          <a:bodyPr anchor="b"/>
          <a:lstStyle>
            <a:lvl1pPr marL="0" indent="0">
              <a:buNone/>
              <a:defRPr sz="3437" b="1"/>
            </a:lvl1pPr>
            <a:lvl2pPr marL="642917" indent="0">
              <a:buNone/>
              <a:defRPr sz="2812" b="1"/>
            </a:lvl2pPr>
            <a:lvl3pPr marL="1285834" indent="0">
              <a:buNone/>
              <a:defRPr sz="2500" b="1"/>
            </a:lvl3pPr>
            <a:lvl4pPr marL="1928751" indent="0">
              <a:buNone/>
              <a:defRPr sz="2187" b="1"/>
            </a:lvl4pPr>
            <a:lvl5pPr marL="2571668" indent="0">
              <a:buNone/>
              <a:defRPr sz="2187" b="1"/>
            </a:lvl5pPr>
            <a:lvl6pPr marL="3214585" indent="0">
              <a:buNone/>
              <a:defRPr sz="2187" b="1"/>
            </a:lvl6pPr>
            <a:lvl7pPr marL="3857502" indent="0">
              <a:buNone/>
              <a:defRPr sz="2187" b="1"/>
            </a:lvl7pPr>
            <a:lvl8pPr marL="4500418" indent="0">
              <a:buNone/>
              <a:defRPr sz="2187" b="1"/>
            </a:lvl8pPr>
            <a:lvl9pPr marL="5143335" indent="0">
              <a:buNone/>
              <a:defRPr sz="21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917" y="2569071"/>
            <a:ext cx="6365796" cy="4667460"/>
          </a:xfrm>
        </p:spPr>
        <p:txBody>
          <a:bodyPr/>
          <a:lstStyle>
            <a:lvl1pPr>
              <a:defRPr sz="3437"/>
            </a:lvl1pPr>
            <a:lvl2pPr>
              <a:defRPr sz="2812"/>
            </a:lvl2pPr>
            <a:lvl3pPr>
              <a:defRPr sz="2500"/>
            </a:lvl3pPr>
            <a:lvl4pPr>
              <a:defRPr sz="2187"/>
            </a:lvl4pPr>
            <a:lvl5pPr>
              <a:defRPr sz="2187"/>
            </a:lvl5pPr>
            <a:lvl6pPr>
              <a:defRPr sz="2187"/>
            </a:lvl6pPr>
            <a:lvl7pPr>
              <a:defRPr sz="2187"/>
            </a:lvl7pPr>
            <a:lvl8pPr>
              <a:defRPr sz="2187"/>
            </a:lvl8pPr>
            <a:lvl9pPr>
              <a:defRPr sz="2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56525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4377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198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3" y="322539"/>
            <a:ext cx="4738093" cy="1372672"/>
          </a:xfr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704" y="322544"/>
            <a:ext cx="8051007" cy="6913989"/>
          </a:xfrm>
        </p:spPr>
        <p:txBody>
          <a:bodyPr/>
          <a:lstStyle>
            <a:lvl1pPr>
              <a:defRPr sz="4375"/>
            </a:lvl1pPr>
            <a:lvl2pPr>
              <a:defRPr sz="4062"/>
            </a:lvl2pPr>
            <a:lvl3pPr>
              <a:defRPr sz="3437"/>
            </a:lvl3pPr>
            <a:lvl4pPr>
              <a:defRPr sz="2812"/>
            </a:lvl4pPr>
            <a:lvl5pPr>
              <a:defRPr sz="2812"/>
            </a:lvl5pPr>
            <a:lvl6pPr>
              <a:defRPr sz="2812"/>
            </a:lvl6pPr>
            <a:lvl7pPr>
              <a:defRPr sz="2812"/>
            </a:lvl7pPr>
            <a:lvl8pPr>
              <a:defRPr sz="2812"/>
            </a:lvl8pPr>
            <a:lvl9pPr>
              <a:defRPr sz="28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3" y="1695211"/>
            <a:ext cx="4738093" cy="5541320"/>
          </a:xfrm>
        </p:spPr>
        <p:txBody>
          <a:bodyPr/>
          <a:lstStyle>
            <a:lvl1pPr marL="0" indent="0">
              <a:buNone/>
              <a:defRPr sz="1875"/>
            </a:lvl1pPr>
            <a:lvl2pPr marL="642917" indent="0">
              <a:buNone/>
              <a:defRPr sz="1562"/>
            </a:lvl2pPr>
            <a:lvl3pPr marL="1285834" indent="0">
              <a:buNone/>
              <a:defRPr sz="1562"/>
            </a:lvl3pPr>
            <a:lvl4pPr marL="1928751" indent="0">
              <a:buNone/>
              <a:defRPr sz="1250"/>
            </a:lvl4pPr>
            <a:lvl5pPr marL="2571668" indent="0">
              <a:buNone/>
              <a:defRPr sz="1250"/>
            </a:lvl5pPr>
            <a:lvl6pPr marL="3214585" indent="0">
              <a:buNone/>
              <a:defRPr sz="1250"/>
            </a:lvl6pPr>
            <a:lvl7pPr marL="3857502" indent="0">
              <a:buNone/>
              <a:defRPr sz="1250"/>
            </a:lvl7pPr>
            <a:lvl8pPr marL="4500418" indent="0">
              <a:buNone/>
              <a:defRPr sz="1250"/>
            </a:lvl8pPr>
            <a:lvl9pPr marL="5143335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1263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854" y="5670710"/>
            <a:ext cx="8641081" cy="669459"/>
          </a:xfr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854" y="723843"/>
            <a:ext cx="8641081" cy="4860608"/>
          </a:xfrm>
        </p:spPr>
        <p:txBody>
          <a:bodyPr/>
          <a:lstStyle>
            <a:lvl1pPr marL="0" indent="0">
              <a:buNone/>
              <a:defRPr sz="4375"/>
            </a:lvl1pPr>
            <a:lvl2pPr marL="642917" indent="0">
              <a:buNone/>
              <a:defRPr sz="4062"/>
            </a:lvl2pPr>
            <a:lvl3pPr marL="1285834" indent="0">
              <a:buNone/>
              <a:defRPr sz="3437"/>
            </a:lvl3pPr>
            <a:lvl4pPr marL="1928751" indent="0">
              <a:buNone/>
              <a:defRPr sz="2812"/>
            </a:lvl4pPr>
            <a:lvl5pPr marL="2571668" indent="0">
              <a:buNone/>
              <a:defRPr sz="2812"/>
            </a:lvl5pPr>
            <a:lvl6pPr marL="3214585" indent="0">
              <a:buNone/>
              <a:defRPr sz="2812"/>
            </a:lvl6pPr>
            <a:lvl7pPr marL="3857502" indent="0">
              <a:buNone/>
              <a:defRPr sz="2812"/>
            </a:lvl7pPr>
            <a:lvl8pPr marL="4500418" indent="0">
              <a:buNone/>
              <a:defRPr sz="2812"/>
            </a:lvl8pPr>
            <a:lvl9pPr marL="5143335" indent="0">
              <a:buNone/>
              <a:defRPr sz="2812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854" y="6340171"/>
            <a:ext cx="8641081" cy="950742"/>
          </a:xfrm>
        </p:spPr>
        <p:txBody>
          <a:bodyPr/>
          <a:lstStyle>
            <a:lvl1pPr marL="0" indent="0">
              <a:buNone/>
              <a:defRPr sz="1875"/>
            </a:lvl1pPr>
            <a:lvl2pPr marL="642917" indent="0">
              <a:buNone/>
              <a:defRPr sz="1562"/>
            </a:lvl2pPr>
            <a:lvl3pPr marL="1285834" indent="0">
              <a:buNone/>
              <a:defRPr sz="1562"/>
            </a:lvl3pPr>
            <a:lvl4pPr marL="1928751" indent="0">
              <a:buNone/>
              <a:defRPr sz="1250"/>
            </a:lvl4pPr>
            <a:lvl5pPr marL="2571668" indent="0">
              <a:buNone/>
              <a:defRPr sz="1250"/>
            </a:lvl5pPr>
            <a:lvl6pPr marL="3214585" indent="0">
              <a:buNone/>
              <a:defRPr sz="1250"/>
            </a:lvl6pPr>
            <a:lvl7pPr marL="3857502" indent="0">
              <a:buNone/>
              <a:defRPr sz="1250"/>
            </a:lvl7pPr>
            <a:lvl8pPr marL="4500418" indent="0">
              <a:buNone/>
              <a:defRPr sz="1250"/>
            </a:lvl8pPr>
            <a:lvl9pPr marL="5143335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88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3" y="1813352"/>
            <a:ext cx="6363296" cy="755719"/>
          </a:xfrm>
        </p:spPr>
        <p:txBody>
          <a:bodyPr anchor="b"/>
          <a:lstStyle>
            <a:lvl1pPr marL="0" indent="0">
              <a:buNone/>
              <a:defRPr sz="3437" b="1"/>
            </a:lvl1pPr>
            <a:lvl2pPr marL="642917" indent="0">
              <a:buNone/>
              <a:defRPr sz="2812" b="1"/>
            </a:lvl2pPr>
            <a:lvl3pPr marL="1285834" indent="0">
              <a:buNone/>
              <a:defRPr sz="2500" b="1"/>
            </a:lvl3pPr>
            <a:lvl4pPr marL="1928751" indent="0">
              <a:buNone/>
              <a:defRPr sz="2187" b="1"/>
            </a:lvl4pPr>
            <a:lvl5pPr marL="2571668" indent="0">
              <a:buNone/>
              <a:defRPr sz="2187" b="1"/>
            </a:lvl5pPr>
            <a:lvl6pPr marL="3214585" indent="0">
              <a:buNone/>
              <a:defRPr sz="2187" b="1"/>
            </a:lvl6pPr>
            <a:lvl7pPr marL="3857502" indent="0">
              <a:buNone/>
              <a:defRPr sz="2187" b="1"/>
            </a:lvl7pPr>
            <a:lvl8pPr marL="4500418" indent="0">
              <a:buNone/>
              <a:defRPr sz="2187" b="1"/>
            </a:lvl8pPr>
            <a:lvl9pPr marL="5143335" indent="0">
              <a:buNone/>
              <a:defRPr sz="21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93" y="2569071"/>
            <a:ext cx="6363296" cy="4667460"/>
          </a:xfrm>
        </p:spPr>
        <p:txBody>
          <a:bodyPr/>
          <a:lstStyle>
            <a:lvl1pPr>
              <a:defRPr sz="3437"/>
            </a:lvl1pPr>
            <a:lvl2pPr>
              <a:defRPr sz="2812"/>
            </a:lvl2pPr>
            <a:lvl3pPr>
              <a:defRPr sz="2500"/>
            </a:lvl3pPr>
            <a:lvl4pPr>
              <a:defRPr sz="2187"/>
            </a:lvl4pPr>
            <a:lvl5pPr>
              <a:defRPr sz="2187"/>
            </a:lvl5pPr>
            <a:lvl6pPr>
              <a:defRPr sz="2187"/>
            </a:lvl6pPr>
            <a:lvl7pPr>
              <a:defRPr sz="2187"/>
            </a:lvl7pPr>
            <a:lvl8pPr>
              <a:defRPr sz="2187"/>
            </a:lvl8pPr>
            <a:lvl9pPr>
              <a:defRPr sz="2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917" y="1813352"/>
            <a:ext cx="6365796" cy="755719"/>
          </a:xfrm>
        </p:spPr>
        <p:txBody>
          <a:bodyPr anchor="b"/>
          <a:lstStyle>
            <a:lvl1pPr marL="0" indent="0">
              <a:buNone/>
              <a:defRPr sz="3437" b="1"/>
            </a:lvl1pPr>
            <a:lvl2pPr marL="642917" indent="0">
              <a:buNone/>
              <a:defRPr sz="2812" b="1"/>
            </a:lvl2pPr>
            <a:lvl3pPr marL="1285834" indent="0">
              <a:buNone/>
              <a:defRPr sz="2500" b="1"/>
            </a:lvl3pPr>
            <a:lvl4pPr marL="1928751" indent="0">
              <a:buNone/>
              <a:defRPr sz="2187" b="1"/>
            </a:lvl4pPr>
            <a:lvl5pPr marL="2571668" indent="0">
              <a:buNone/>
              <a:defRPr sz="2187" b="1"/>
            </a:lvl5pPr>
            <a:lvl6pPr marL="3214585" indent="0">
              <a:buNone/>
              <a:defRPr sz="2187" b="1"/>
            </a:lvl6pPr>
            <a:lvl7pPr marL="3857502" indent="0">
              <a:buNone/>
              <a:defRPr sz="2187" b="1"/>
            </a:lvl7pPr>
            <a:lvl8pPr marL="4500418" indent="0">
              <a:buNone/>
              <a:defRPr sz="2187" b="1"/>
            </a:lvl8pPr>
            <a:lvl9pPr marL="5143335" indent="0">
              <a:buNone/>
              <a:defRPr sz="21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917" y="2569071"/>
            <a:ext cx="6365796" cy="4667460"/>
          </a:xfrm>
        </p:spPr>
        <p:txBody>
          <a:bodyPr/>
          <a:lstStyle>
            <a:lvl1pPr>
              <a:defRPr sz="3437"/>
            </a:lvl1pPr>
            <a:lvl2pPr>
              <a:defRPr sz="2812"/>
            </a:lvl2pPr>
            <a:lvl3pPr>
              <a:defRPr sz="2500"/>
            </a:lvl3pPr>
            <a:lvl4pPr>
              <a:defRPr sz="2187"/>
            </a:lvl4pPr>
            <a:lvl5pPr>
              <a:defRPr sz="2187"/>
            </a:lvl5pPr>
            <a:lvl6pPr>
              <a:defRPr sz="2187"/>
            </a:lvl6pPr>
            <a:lvl7pPr>
              <a:defRPr sz="2187"/>
            </a:lvl7pPr>
            <a:lvl8pPr>
              <a:defRPr sz="2187"/>
            </a:lvl8pPr>
            <a:lvl9pPr>
              <a:defRPr sz="2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8283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26435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1307" y="324419"/>
            <a:ext cx="3240404" cy="6912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1" y="324419"/>
            <a:ext cx="9481186" cy="6912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6538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22968" y="2475372"/>
            <a:ext cx="12961621" cy="3781441"/>
          </a:xfrm>
          <a:prstGeom prst="rect">
            <a:avLst/>
          </a:prstGeom>
        </p:spPr>
        <p:txBody>
          <a:bodyPr lIns="285726" tIns="142863" rIns="285726" bIns="142863">
            <a:normAutofit/>
          </a:bodyPr>
          <a:lstStyle>
            <a:lvl1pPr>
              <a:defRPr sz="2500">
                <a:latin typeface="Arial" pitchFamily="34" charset="0"/>
                <a:cs typeface="Arial" pitchFamily="34" charset="0"/>
              </a:defRPr>
            </a:lvl1pPr>
            <a:lvl2pPr>
              <a:defRPr sz="2500">
                <a:latin typeface="Arial" pitchFamily="34" charset="0"/>
                <a:cs typeface="Arial" pitchFamily="34" charset="0"/>
              </a:defRPr>
            </a:lvl2pPr>
            <a:lvl3pPr>
              <a:defRPr sz="2500">
                <a:latin typeface="Arial" pitchFamily="34" charset="0"/>
                <a:cs typeface="Arial" pitchFamily="34" charset="0"/>
              </a:defRPr>
            </a:lvl3pPr>
            <a:lvl4pPr>
              <a:defRPr sz="2500">
                <a:latin typeface="Arial" pitchFamily="34" charset="0"/>
                <a:cs typeface="Arial" pitchFamily="34" charset="0"/>
              </a:defRPr>
            </a:lvl4pPr>
            <a:lvl5pPr>
              <a:defRPr sz="25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127469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88132" y="306090"/>
            <a:ext cx="12241530" cy="173646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88132" y="2178298"/>
            <a:ext cx="8136974" cy="20702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14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5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00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43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46566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241530" cy="173646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75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225028" y="2025333"/>
            <a:ext cx="12961621" cy="37814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500">
                <a:latin typeface="Arial" pitchFamily="34" charset="0"/>
                <a:cs typeface="Arial" pitchFamily="34" charset="0"/>
              </a:defRPr>
            </a:lvl1pPr>
            <a:lvl2pPr>
              <a:defRPr sz="2500">
                <a:latin typeface="Arial" pitchFamily="34" charset="0"/>
                <a:cs typeface="Arial" pitchFamily="34" charset="0"/>
              </a:defRPr>
            </a:lvl2pPr>
            <a:lvl3pPr>
              <a:defRPr sz="2500">
                <a:latin typeface="Arial" pitchFamily="34" charset="0"/>
                <a:cs typeface="Arial" pitchFamily="34" charset="0"/>
              </a:defRPr>
            </a:lvl3pPr>
            <a:lvl4pPr>
              <a:defRPr sz="2500">
                <a:latin typeface="Arial" pitchFamily="34" charset="0"/>
                <a:cs typeface="Arial" pitchFamily="34" charset="0"/>
              </a:defRPr>
            </a:lvl4pPr>
            <a:lvl5pPr>
              <a:defRPr sz="25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9354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1" y="324419"/>
            <a:ext cx="12961621" cy="1350170"/>
          </a:xfrm>
          <a:prstGeom prst="rect">
            <a:avLst/>
          </a:prstGeom>
        </p:spPr>
        <p:txBody>
          <a:bodyPr/>
          <a:lstStyle>
            <a:lvl1pPr algn="l">
              <a:defRPr sz="5400">
                <a:solidFill>
                  <a:srgbClr val="006666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91" y="1890238"/>
            <a:ext cx="12961621" cy="5346293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7820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44" y="5205655"/>
            <a:ext cx="12241530" cy="1608951"/>
          </a:xfrm>
          <a:prstGeom prst="rect">
            <a:avLst/>
          </a:prstGeom>
        </p:spPr>
        <p:txBody>
          <a:bodyPr anchor="t"/>
          <a:lstStyle>
            <a:lvl1pPr algn="l">
              <a:defRPr sz="562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44" y="3433558"/>
            <a:ext cx="12241530" cy="177209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12">
                <a:solidFill>
                  <a:schemeClr val="tx1">
                    <a:tint val="75000"/>
                  </a:schemeClr>
                </a:solidFill>
              </a:defRPr>
            </a:lvl1pPr>
            <a:lvl2pPr marL="64291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5834" indent="0">
              <a:buNone/>
              <a:defRPr sz="2187">
                <a:solidFill>
                  <a:schemeClr val="tx1">
                    <a:tint val="75000"/>
                  </a:schemeClr>
                </a:solidFill>
              </a:defRPr>
            </a:lvl3pPr>
            <a:lvl4pPr marL="1928751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4pPr>
            <a:lvl5pPr marL="257166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5pPr>
            <a:lvl6pPr marL="321458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6pPr>
            <a:lvl7pPr marL="3857502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7pPr>
            <a:lvl8pPr marL="450041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8pPr>
            <a:lvl9pPr marL="514333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28381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1" y="324419"/>
            <a:ext cx="12961621" cy="13501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90" y="1890238"/>
            <a:ext cx="6360796" cy="5346293"/>
          </a:xfrm>
          <a:prstGeom prst="rect">
            <a:avLst/>
          </a:prstGeom>
        </p:spPr>
        <p:txBody>
          <a:bodyPr/>
          <a:lstStyle>
            <a:lvl1pPr>
              <a:defRPr sz="4062"/>
            </a:lvl1pPr>
            <a:lvl2pPr>
              <a:defRPr sz="3437"/>
            </a:lvl2pPr>
            <a:lvl3pPr>
              <a:defRPr sz="2812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0917" y="1890238"/>
            <a:ext cx="6360796" cy="5346293"/>
          </a:xfrm>
          <a:prstGeom prst="rect">
            <a:avLst/>
          </a:prstGeom>
        </p:spPr>
        <p:txBody>
          <a:bodyPr/>
          <a:lstStyle>
            <a:lvl1pPr>
              <a:defRPr sz="4062"/>
            </a:lvl1pPr>
            <a:lvl2pPr>
              <a:defRPr sz="3437"/>
            </a:lvl2pPr>
            <a:lvl3pPr>
              <a:defRPr sz="2812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2981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1" y="324419"/>
            <a:ext cx="12961621" cy="135017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3" y="1813352"/>
            <a:ext cx="6363296" cy="7557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37" b="1"/>
            </a:lvl1pPr>
            <a:lvl2pPr marL="642917" indent="0">
              <a:buNone/>
              <a:defRPr sz="2812" b="1"/>
            </a:lvl2pPr>
            <a:lvl3pPr marL="1285834" indent="0">
              <a:buNone/>
              <a:defRPr sz="2500" b="1"/>
            </a:lvl3pPr>
            <a:lvl4pPr marL="1928751" indent="0">
              <a:buNone/>
              <a:defRPr sz="2187" b="1"/>
            </a:lvl4pPr>
            <a:lvl5pPr marL="2571668" indent="0">
              <a:buNone/>
              <a:defRPr sz="2187" b="1"/>
            </a:lvl5pPr>
            <a:lvl6pPr marL="3214585" indent="0">
              <a:buNone/>
              <a:defRPr sz="2187" b="1"/>
            </a:lvl6pPr>
            <a:lvl7pPr marL="3857502" indent="0">
              <a:buNone/>
              <a:defRPr sz="2187" b="1"/>
            </a:lvl7pPr>
            <a:lvl8pPr marL="4500418" indent="0">
              <a:buNone/>
              <a:defRPr sz="2187" b="1"/>
            </a:lvl8pPr>
            <a:lvl9pPr marL="5143335" indent="0">
              <a:buNone/>
              <a:defRPr sz="21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93" y="2569071"/>
            <a:ext cx="6363296" cy="4667460"/>
          </a:xfrm>
          <a:prstGeom prst="rect">
            <a:avLst/>
          </a:prstGeom>
        </p:spPr>
        <p:txBody>
          <a:bodyPr/>
          <a:lstStyle>
            <a:lvl1pPr>
              <a:defRPr sz="3437"/>
            </a:lvl1pPr>
            <a:lvl2pPr>
              <a:defRPr sz="2812"/>
            </a:lvl2pPr>
            <a:lvl3pPr>
              <a:defRPr sz="2500"/>
            </a:lvl3pPr>
            <a:lvl4pPr>
              <a:defRPr sz="2187"/>
            </a:lvl4pPr>
            <a:lvl5pPr>
              <a:defRPr sz="2187"/>
            </a:lvl5pPr>
            <a:lvl6pPr>
              <a:defRPr sz="2187"/>
            </a:lvl6pPr>
            <a:lvl7pPr>
              <a:defRPr sz="2187"/>
            </a:lvl7pPr>
            <a:lvl8pPr>
              <a:defRPr sz="2187"/>
            </a:lvl8pPr>
            <a:lvl9pPr>
              <a:defRPr sz="2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917" y="1813352"/>
            <a:ext cx="6365796" cy="7557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37" b="1"/>
            </a:lvl1pPr>
            <a:lvl2pPr marL="642917" indent="0">
              <a:buNone/>
              <a:defRPr sz="2812" b="1"/>
            </a:lvl2pPr>
            <a:lvl3pPr marL="1285834" indent="0">
              <a:buNone/>
              <a:defRPr sz="2500" b="1"/>
            </a:lvl3pPr>
            <a:lvl4pPr marL="1928751" indent="0">
              <a:buNone/>
              <a:defRPr sz="2187" b="1"/>
            </a:lvl4pPr>
            <a:lvl5pPr marL="2571668" indent="0">
              <a:buNone/>
              <a:defRPr sz="2187" b="1"/>
            </a:lvl5pPr>
            <a:lvl6pPr marL="3214585" indent="0">
              <a:buNone/>
              <a:defRPr sz="2187" b="1"/>
            </a:lvl6pPr>
            <a:lvl7pPr marL="3857502" indent="0">
              <a:buNone/>
              <a:defRPr sz="2187" b="1"/>
            </a:lvl7pPr>
            <a:lvl8pPr marL="4500418" indent="0">
              <a:buNone/>
              <a:defRPr sz="2187" b="1"/>
            </a:lvl8pPr>
            <a:lvl9pPr marL="5143335" indent="0">
              <a:buNone/>
              <a:defRPr sz="21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917" y="2569071"/>
            <a:ext cx="6365796" cy="4667460"/>
          </a:xfrm>
          <a:prstGeom prst="rect">
            <a:avLst/>
          </a:prstGeom>
        </p:spPr>
        <p:txBody>
          <a:bodyPr/>
          <a:lstStyle>
            <a:lvl1pPr>
              <a:defRPr sz="3437"/>
            </a:lvl1pPr>
            <a:lvl2pPr>
              <a:defRPr sz="2812"/>
            </a:lvl2pPr>
            <a:lvl3pPr>
              <a:defRPr sz="2500"/>
            </a:lvl3pPr>
            <a:lvl4pPr>
              <a:defRPr sz="2187"/>
            </a:lvl4pPr>
            <a:lvl5pPr>
              <a:defRPr sz="2187"/>
            </a:lvl5pPr>
            <a:lvl6pPr>
              <a:defRPr sz="2187"/>
            </a:lvl6pPr>
            <a:lvl7pPr>
              <a:defRPr sz="2187"/>
            </a:lvl7pPr>
            <a:lvl8pPr>
              <a:defRPr sz="2187"/>
            </a:lvl8pPr>
            <a:lvl9pPr>
              <a:defRPr sz="2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1791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1" y="324419"/>
            <a:ext cx="12961621" cy="13501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87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7044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1250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3" y="322539"/>
            <a:ext cx="4738093" cy="1372672"/>
          </a:xfrm>
          <a:prstGeom prst="rect">
            <a:avLst/>
          </a:prstGeo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704" y="322544"/>
            <a:ext cx="8051007" cy="6913989"/>
          </a:xfrm>
          <a:prstGeom prst="rect">
            <a:avLst/>
          </a:prstGeom>
        </p:spPr>
        <p:txBody>
          <a:bodyPr/>
          <a:lstStyle>
            <a:lvl1pPr>
              <a:defRPr sz="4375"/>
            </a:lvl1pPr>
            <a:lvl2pPr>
              <a:defRPr sz="4062"/>
            </a:lvl2pPr>
            <a:lvl3pPr>
              <a:defRPr sz="3437"/>
            </a:lvl3pPr>
            <a:lvl4pPr>
              <a:defRPr sz="2812"/>
            </a:lvl4pPr>
            <a:lvl5pPr>
              <a:defRPr sz="2812"/>
            </a:lvl5pPr>
            <a:lvl6pPr>
              <a:defRPr sz="2812"/>
            </a:lvl6pPr>
            <a:lvl7pPr>
              <a:defRPr sz="2812"/>
            </a:lvl7pPr>
            <a:lvl8pPr>
              <a:defRPr sz="2812"/>
            </a:lvl8pPr>
            <a:lvl9pPr>
              <a:defRPr sz="28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3" y="1695211"/>
            <a:ext cx="4738093" cy="5541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75"/>
            </a:lvl1pPr>
            <a:lvl2pPr marL="642917" indent="0">
              <a:buNone/>
              <a:defRPr sz="1562"/>
            </a:lvl2pPr>
            <a:lvl3pPr marL="1285834" indent="0">
              <a:buNone/>
              <a:defRPr sz="1562"/>
            </a:lvl3pPr>
            <a:lvl4pPr marL="1928751" indent="0">
              <a:buNone/>
              <a:defRPr sz="1250"/>
            </a:lvl4pPr>
            <a:lvl5pPr marL="2571668" indent="0">
              <a:buNone/>
              <a:defRPr sz="1250"/>
            </a:lvl5pPr>
            <a:lvl6pPr marL="3214585" indent="0">
              <a:buNone/>
              <a:defRPr sz="1250"/>
            </a:lvl6pPr>
            <a:lvl7pPr marL="3857502" indent="0">
              <a:buNone/>
              <a:defRPr sz="1250"/>
            </a:lvl7pPr>
            <a:lvl8pPr marL="4500418" indent="0">
              <a:buNone/>
              <a:defRPr sz="1250"/>
            </a:lvl8pPr>
            <a:lvl9pPr marL="5143335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58068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854" y="5670710"/>
            <a:ext cx="8641081" cy="669459"/>
          </a:xfrm>
          <a:prstGeom prst="rect">
            <a:avLst/>
          </a:prstGeo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854" y="723843"/>
            <a:ext cx="8641081" cy="4860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75"/>
            </a:lvl1pPr>
            <a:lvl2pPr marL="642917" indent="0">
              <a:buNone/>
              <a:defRPr sz="4062"/>
            </a:lvl2pPr>
            <a:lvl3pPr marL="1285834" indent="0">
              <a:buNone/>
              <a:defRPr sz="3437"/>
            </a:lvl3pPr>
            <a:lvl4pPr marL="1928751" indent="0">
              <a:buNone/>
              <a:defRPr sz="2812"/>
            </a:lvl4pPr>
            <a:lvl5pPr marL="2571668" indent="0">
              <a:buNone/>
              <a:defRPr sz="2812"/>
            </a:lvl5pPr>
            <a:lvl6pPr marL="3214585" indent="0">
              <a:buNone/>
              <a:defRPr sz="2812"/>
            </a:lvl6pPr>
            <a:lvl7pPr marL="3857502" indent="0">
              <a:buNone/>
              <a:defRPr sz="2812"/>
            </a:lvl7pPr>
            <a:lvl8pPr marL="4500418" indent="0">
              <a:buNone/>
              <a:defRPr sz="2812"/>
            </a:lvl8pPr>
            <a:lvl9pPr marL="5143335" indent="0">
              <a:buNone/>
              <a:defRPr sz="2812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854" y="6340171"/>
            <a:ext cx="8641081" cy="9507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75"/>
            </a:lvl1pPr>
            <a:lvl2pPr marL="642917" indent="0">
              <a:buNone/>
              <a:defRPr sz="1562"/>
            </a:lvl2pPr>
            <a:lvl3pPr marL="1285834" indent="0">
              <a:buNone/>
              <a:defRPr sz="1562"/>
            </a:lvl3pPr>
            <a:lvl4pPr marL="1928751" indent="0">
              <a:buNone/>
              <a:defRPr sz="1250"/>
            </a:lvl4pPr>
            <a:lvl5pPr marL="2571668" indent="0">
              <a:buNone/>
              <a:defRPr sz="1250"/>
            </a:lvl5pPr>
            <a:lvl6pPr marL="3214585" indent="0">
              <a:buNone/>
              <a:defRPr sz="1250"/>
            </a:lvl6pPr>
            <a:lvl7pPr marL="3857502" indent="0">
              <a:buNone/>
              <a:defRPr sz="1250"/>
            </a:lvl7pPr>
            <a:lvl8pPr marL="4500418" indent="0">
              <a:buNone/>
              <a:defRPr sz="1250"/>
            </a:lvl8pPr>
            <a:lvl9pPr marL="5143335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574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1" y="324419"/>
            <a:ext cx="12961621" cy="13501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1" y="1890238"/>
            <a:ext cx="12961621" cy="53462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13513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1307" y="324419"/>
            <a:ext cx="3240404" cy="691211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1" y="324419"/>
            <a:ext cx="9481186" cy="69121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6336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75084" y="-224862"/>
            <a:ext cx="11926488" cy="1687224"/>
          </a:xfrm>
          <a:prstGeom prst="rect">
            <a:avLst/>
          </a:prstGeom>
        </p:spPr>
        <p:txBody>
          <a:bodyPr lIns="285726" tIns="142863" rIns="285726" bIns="142863">
            <a:noAutofit/>
          </a:bodyPr>
          <a:lstStyle>
            <a:lvl1pPr algn="l">
              <a:defRPr sz="5625" b="0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22968" y="2475372"/>
            <a:ext cx="12961621" cy="3781441"/>
          </a:xfrm>
          <a:prstGeom prst="rect">
            <a:avLst/>
          </a:prstGeom>
        </p:spPr>
        <p:txBody>
          <a:bodyPr lIns="285726" tIns="142863" rIns="285726" bIns="142863">
            <a:normAutofit/>
          </a:bodyPr>
          <a:lstStyle>
            <a:lvl1pPr>
              <a:defRPr sz="2500">
                <a:latin typeface="Arial" pitchFamily="34" charset="0"/>
                <a:cs typeface="Arial" pitchFamily="34" charset="0"/>
              </a:defRPr>
            </a:lvl1pPr>
            <a:lvl2pPr>
              <a:defRPr sz="2500">
                <a:latin typeface="Arial" pitchFamily="34" charset="0"/>
                <a:cs typeface="Arial" pitchFamily="34" charset="0"/>
              </a:defRPr>
            </a:lvl2pPr>
            <a:lvl3pPr>
              <a:defRPr sz="2500">
                <a:latin typeface="Arial" pitchFamily="34" charset="0"/>
                <a:cs typeface="Arial" pitchFamily="34" charset="0"/>
              </a:defRPr>
            </a:lvl3pPr>
            <a:lvl4pPr>
              <a:defRPr sz="2500">
                <a:latin typeface="Arial" pitchFamily="34" charset="0"/>
                <a:cs typeface="Arial" pitchFamily="34" charset="0"/>
              </a:defRPr>
            </a:lvl4pPr>
            <a:lvl5pPr>
              <a:defRPr sz="25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08373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88132" y="306090"/>
            <a:ext cx="12241530" cy="173646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88132" y="2178298"/>
            <a:ext cx="8136974" cy="20702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14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5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00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43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65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12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3" y="322539"/>
            <a:ext cx="4738093" cy="1372672"/>
          </a:xfr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704" y="322544"/>
            <a:ext cx="8051007" cy="6913989"/>
          </a:xfrm>
        </p:spPr>
        <p:txBody>
          <a:bodyPr/>
          <a:lstStyle>
            <a:lvl1pPr>
              <a:defRPr sz="4375"/>
            </a:lvl1pPr>
            <a:lvl2pPr>
              <a:defRPr sz="4062"/>
            </a:lvl2pPr>
            <a:lvl3pPr>
              <a:defRPr sz="3437"/>
            </a:lvl3pPr>
            <a:lvl4pPr>
              <a:defRPr sz="2812"/>
            </a:lvl4pPr>
            <a:lvl5pPr>
              <a:defRPr sz="2812"/>
            </a:lvl5pPr>
            <a:lvl6pPr>
              <a:defRPr sz="2812"/>
            </a:lvl6pPr>
            <a:lvl7pPr>
              <a:defRPr sz="2812"/>
            </a:lvl7pPr>
            <a:lvl8pPr>
              <a:defRPr sz="2812"/>
            </a:lvl8pPr>
            <a:lvl9pPr>
              <a:defRPr sz="28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3" y="1695211"/>
            <a:ext cx="4738093" cy="5541320"/>
          </a:xfrm>
        </p:spPr>
        <p:txBody>
          <a:bodyPr/>
          <a:lstStyle>
            <a:lvl1pPr marL="0" indent="0">
              <a:buNone/>
              <a:defRPr sz="1875"/>
            </a:lvl1pPr>
            <a:lvl2pPr marL="642917" indent="0">
              <a:buNone/>
              <a:defRPr sz="1562"/>
            </a:lvl2pPr>
            <a:lvl3pPr marL="1285834" indent="0">
              <a:buNone/>
              <a:defRPr sz="1562"/>
            </a:lvl3pPr>
            <a:lvl4pPr marL="1928751" indent="0">
              <a:buNone/>
              <a:defRPr sz="1250"/>
            </a:lvl4pPr>
            <a:lvl5pPr marL="2571668" indent="0">
              <a:buNone/>
              <a:defRPr sz="1250"/>
            </a:lvl5pPr>
            <a:lvl6pPr marL="3214585" indent="0">
              <a:buNone/>
              <a:defRPr sz="1250"/>
            </a:lvl6pPr>
            <a:lvl7pPr marL="3857502" indent="0">
              <a:buNone/>
              <a:defRPr sz="1250"/>
            </a:lvl7pPr>
            <a:lvl8pPr marL="4500418" indent="0">
              <a:buNone/>
              <a:defRPr sz="1250"/>
            </a:lvl8pPr>
            <a:lvl9pPr marL="5143335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66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854" y="5670710"/>
            <a:ext cx="8641081" cy="669459"/>
          </a:xfr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854" y="723843"/>
            <a:ext cx="8641081" cy="4860608"/>
          </a:xfrm>
        </p:spPr>
        <p:txBody>
          <a:bodyPr/>
          <a:lstStyle>
            <a:lvl1pPr marL="0" indent="0">
              <a:buNone/>
              <a:defRPr sz="4375"/>
            </a:lvl1pPr>
            <a:lvl2pPr marL="642917" indent="0">
              <a:buNone/>
              <a:defRPr sz="4062"/>
            </a:lvl2pPr>
            <a:lvl3pPr marL="1285834" indent="0">
              <a:buNone/>
              <a:defRPr sz="3437"/>
            </a:lvl3pPr>
            <a:lvl4pPr marL="1928751" indent="0">
              <a:buNone/>
              <a:defRPr sz="2812"/>
            </a:lvl4pPr>
            <a:lvl5pPr marL="2571668" indent="0">
              <a:buNone/>
              <a:defRPr sz="2812"/>
            </a:lvl5pPr>
            <a:lvl6pPr marL="3214585" indent="0">
              <a:buNone/>
              <a:defRPr sz="2812"/>
            </a:lvl6pPr>
            <a:lvl7pPr marL="3857502" indent="0">
              <a:buNone/>
              <a:defRPr sz="2812"/>
            </a:lvl7pPr>
            <a:lvl8pPr marL="4500418" indent="0">
              <a:buNone/>
              <a:defRPr sz="2812"/>
            </a:lvl8pPr>
            <a:lvl9pPr marL="5143335" indent="0">
              <a:buNone/>
              <a:defRPr sz="2812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854" y="6340171"/>
            <a:ext cx="8641081" cy="950742"/>
          </a:xfrm>
        </p:spPr>
        <p:txBody>
          <a:bodyPr/>
          <a:lstStyle>
            <a:lvl1pPr marL="0" indent="0">
              <a:buNone/>
              <a:defRPr sz="1875"/>
            </a:lvl1pPr>
            <a:lvl2pPr marL="642917" indent="0">
              <a:buNone/>
              <a:defRPr sz="1562"/>
            </a:lvl2pPr>
            <a:lvl3pPr marL="1285834" indent="0">
              <a:buNone/>
              <a:defRPr sz="1562"/>
            </a:lvl3pPr>
            <a:lvl4pPr marL="1928751" indent="0">
              <a:buNone/>
              <a:defRPr sz="1250"/>
            </a:lvl4pPr>
            <a:lvl5pPr marL="2571668" indent="0">
              <a:buNone/>
              <a:defRPr sz="1250"/>
            </a:lvl5pPr>
            <a:lvl6pPr marL="3214585" indent="0">
              <a:buNone/>
              <a:defRPr sz="1250"/>
            </a:lvl6pPr>
            <a:lvl7pPr marL="3857502" indent="0">
              <a:buNone/>
              <a:defRPr sz="1250"/>
            </a:lvl7pPr>
            <a:lvl8pPr marL="4500418" indent="0">
              <a:buNone/>
              <a:defRPr sz="1250"/>
            </a:lvl8pPr>
            <a:lvl9pPr marL="5143335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28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1735479" y="156"/>
            <a:ext cx="2786338" cy="810085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812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91" y="2089028"/>
            <a:ext cx="12961621" cy="1350170"/>
          </a:xfrm>
          <a:prstGeom prst="rect">
            <a:avLst/>
          </a:prstGeom>
        </p:spPr>
        <p:txBody>
          <a:bodyPr vert="horz" lIns="41148" tIns="20574" rIns="41148" bIns="20574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1" y="3600466"/>
            <a:ext cx="12961621" cy="3636064"/>
          </a:xfrm>
          <a:prstGeom prst="rect">
            <a:avLst/>
          </a:prstGeom>
        </p:spPr>
        <p:txBody>
          <a:bodyPr vert="horz" lIns="41148" tIns="20574" rIns="41148" bIns="205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91" y="7508442"/>
            <a:ext cx="3360421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l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9C4-1FDE-4093-897A-0323B5A19C60}" type="datetimeFigureOut">
              <a:rPr lang="en-GB" smtClean="0"/>
              <a:pPr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0617" y="7508442"/>
            <a:ext cx="4560569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ct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21291" y="7508442"/>
            <a:ext cx="3360421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11452593" y="156"/>
            <a:ext cx="400043" cy="8100857"/>
          </a:xfrm>
          <a:prstGeom prst="rect">
            <a:avLst/>
          </a:prstGeom>
          <a:solidFill>
            <a:srgbClr val="7CA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812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99" y="418751"/>
            <a:ext cx="1884070" cy="9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3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49" r:id="rId13"/>
    <p:sldLayoutId id="2147483733" r:id="rId14"/>
  </p:sldLayoutIdLst>
  <p:txStyles>
    <p:titleStyle>
      <a:lvl1pPr algn="l" defTabSz="1285834" rtl="0" eaLnBrk="1" latinLnBrk="0" hangingPunct="1">
        <a:spcBef>
          <a:spcPct val="0"/>
        </a:spcBef>
        <a:buNone/>
        <a:defRPr sz="6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2188" indent="-482188" algn="l" defTabSz="1285834" rtl="0" eaLnBrk="1" latinLnBrk="0" hangingPunct="1">
        <a:spcBef>
          <a:spcPct val="20000"/>
        </a:spcBef>
        <a:buFont typeface="Arial" pitchFamily="34" charset="0"/>
        <a:buChar char="•"/>
        <a:defRPr sz="4375" kern="1200">
          <a:solidFill>
            <a:schemeClr val="tx1"/>
          </a:solidFill>
          <a:latin typeface="+mn-lt"/>
          <a:ea typeface="+mn-ea"/>
          <a:cs typeface="+mn-cs"/>
        </a:defRPr>
      </a:lvl1pPr>
      <a:lvl2pPr marL="1044742" indent="-401825" algn="l" defTabSz="1285834" rtl="0" eaLnBrk="1" latinLnBrk="0" hangingPunct="1">
        <a:spcBef>
          <a:spcPct val="20000"/>
        </a:spcBef>
        <a:buFont typeface="Arial" pitchFamily="34" charset="0"/>
        <a:buChar char="–"/>
        <a:defRPr sz="4062" kern="1200">
          <a:solidFill>
            <a:schemeClr val="tx1"/>
          </a:solidFill>
          <a:latin typeface="+mn-lt"/>
          <a:ea typeface="+mn-ea"/>
          <a:cs typeface="+mn-cs"/>
        </a:defRPr>
      </a:lvl2pPr>
      <a:lvl3pPr marL="1607292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3437" kern="1200">
          <a:solidFill>
            <a:schemeClr val="tx1"/>
          </a:solidFill>
          <a:latin typeface="+mn-lt"/>
          <a:ea typeface="+mn-ea"/>
          <a:cs typeface="+mn-cs"/>
        </a:defRPr>
      </a:lvl3pPr>
      <a:lvl4pPr marL="2250209" indent="-321458" algn="l" defTabSz="1285834" rtl="0" eaLnBrk="1" latinLnBrk="0" hangingPunct="1">
        <a:spcBef>
          <a:spcPct val="20000"/>
        </a:spcBef>
        <a:buFont typeface="Arial" pitchFamily="34" charset="0"/>
        <a:buChar char="–"/>
        <a:defRPr sz="2812" kern="1200">
          <a:solidFill>
            <a:schemeClr val="tx1"/>
          </a:solidFill>
          <a:latin typeface="+mn-lt"/>
          <a:ea typeface="+mn-ea"/>
          <a:cs typeface="+mn-cs"/>
        </a:defRPr>
      </a:lvl4pPr>
      <a:lvl5pPr marL="2893126" indent="-321458" algn="l" defTabSz="1285834" rtl="0" eaLnBrk="1" latinLnBrk="0" hangingPunct="1">
        <a:spcBef>
          <a:spcPct val="20000"/>
        </a:spcBef>
        <a:buFont typeface="Arial" pitchFamily="34" charset="0"/>
        <a:buChar char="»"/>
        <a:defRPr sz="2812" kern="1200">
          <a:solidFill>
            <a:schemeClr val="tx1"/>
          </a:solidFill>
          <a:latin typeface="+mn-lt"/>
          <a:ea typeface="+mn-ea"/>
          <a:cs typeface="+mn-cs"/>
        </a:defRPr>
      </a:lvl5pPr>
      <a:lvl6pPr marL="3536043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6pPr>
      <a:lvl7pPr marL="4178960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7pPr>
      <a:lvl8pPr marL="4821877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8pPr>
      <a:lvl9pPr marL="5464794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2917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34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8751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1668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14585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57502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00418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43335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1903394" y="156"/>
            <a:ext cx="2786338" cy="81008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812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91" y="2089028"/>
            <a:ext cx="12961621" cy="1350170"/>
          </a:xfrm>
          <a:prstGeom prst="rect">
            <a:avLst/>
          </a:prstGeom>
        </p:spPr>
        <p:txBody>
          <a:bodyPr vert="horz" lIns="41148" tIns="20574" rIns="41148" bIns="20574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1" y="3600466"/>
            <a:ext cx="12961621" cy="3636064"/>
          </a:xfrm>
          <a:prstGeom prst="rect">
            <a:avLst/>
          </a:prstGeom>
        </p:spPr>
        <p:txBody>
          <a:bodyPr vert="horz" lIns="41148" tIns="20574" rIns="41148" bIns="205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91" y="7508442"/>
            <a:ext cx="3360421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l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9C4-1FDE-4093-897A-0323B5A19C60}" type="datetimeFigureOut">
              <a:rPr lang="en-GB" smtClean="0"/>
              <a:pPr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0617" y="7508442"/>
            <a:ext cx="4560569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ct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21291" y="7508442"/>
            <a:ext cx="3360421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11473271" y="156"/>
            <a:ext cx="432048" cy="8100857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812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3468" y="418751"/>
            <a:ext cx="1884070" cy="9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71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txStyles>
    <p:titleStyle>
      <a:lvl1pPr algn="l" defTabSz="1285834" rtl="0" eaLnBrk="1" latinLnBrk="0" hangingPunct="1">
        <a:spcBef>
          <a:spcPct val="0"/>
        </a:spcBef>
        <a:buNone/>
        <a:defRPr sz="6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2188" indent="-482188" algn="l" defTabSz="1285834" rtl="0" eaLnBrk="1" latinLnBrk="0" hangingPunct="1">
        <a:spcBef>
          <a:spcPct val="20000"/>
        </a:spcBef>
        <a:buFont typeface="Arial" pitchFamily="34" charset="0"/>
        <a:buChar char="•"/>
        <a:defRPr sz="4375" kern="1200">
          <a:solidFill>
            <a:schemeClr val="tx1"/>
          </a:solidFill>
          <a:latin typeface="+mn-lt"/>
          <a:ea typeface="+mn-ea"/>
          <a:cs typeface="+mn-cs"/>
        </a:defRPr>
      </a:lvl1pPr>
      <a:lvl2pPr marL="1044742" indent="-401825" algn="l" defTabSz="1285834" rtl="0" eaLnBrk="1" latinLnBrk="0" hangingPunct="1">
        <a:spcBef>
          <a:spcPct val="20000"/>
        </a:spcBef>
        <a:buFont typeface="Arial" pitchFamily="34" charset="0"/>
        <a:buChar char="–"/>
        <a:defRPr sz="4062" kern="1200">
          <a:solidFill>
            <a:schemeClr val="tx1"/>
          </a:solidFill>
          <a:latin typeface="+mn-lt"/>
          <a:ea typeface="+mn-ea"/>
          <a:cs typeface="+mn-cs"/>
        </a:defRPr>
      </a:lvl2pPr>
      <a:lvl3pPr marL="1607292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3437" kern="1200">
          <a:solidFill>
            <a:schemeClr val="tx1"/>
          </a:solidFill>
          <a:latin typeface="+mn-lt"/>
          <a:ea typeface="+mn-ea"/>
          <a:cs typeface="+mn-cs"/>
        </a:defRPr>
      </a:lvl3pPr>
      <a:lvl4pPr marL="2250209" indent="-321458" algn="l" defTabSz="1285834" rtl="0" eaLnBrk="1" latinLnBrk="0" hangingPunct="1">
        <a:spcBef>
          <a:spcPct val="20000"/>
        </a:spcBef>
        <a:buFont typeface="Arial" pitchFamily="34" charset="0"/>
        <a:buChar char="–"/>
        <a:defRPr sz="2812" kern="1200">
          <a:solidFill>
            <a:schemeClr val="tx1"/>
          </a:solidFill>
          <a:latin typeface="+mn-lt"/>
          <a:ea typeface="+mn-ea"/>
          <a:cs typeface="+mn-cs"/>
        </a:defRPr>
      </a:lvl4pPr>
      <a:lvl5pPr marL="2893126" indent="-321458" algn="l" defTabSz="1285834" rtl="0" eaLnBrk="1" latinLnBrk="0" hangingPunct="1">
        <a:spcBef>
          <a:spcPct val="20000"/>
        </a:spcBef>
        <a:buFont typeface="Arial" pitchFamily="34" charset="0"/>
        <a:buChar char="»"/>
        <a:defRPr sz="2812" kern="1200">
          <a:solidFill>
            <a:schemeClr val="tx1"/>
          </a:solidFill>
          <a:latin typeface="+mn-lt"/>
          <a:ea typeface="+mn-ea"/>
          <a:cs typeface="+mn-cs"/>
        </a:defRPr>
      </a:lvl5pPr>
      <a:lvl6pPr marL="3536043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6pPr>
      <a:lvl7pPr marL="4178960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7pPr>
      <a:lvl8pPr marL="4821877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8pPr>
      <a:lvl9pPr marL="5464794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2917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34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8751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1668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14585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57502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00418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43335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1903394" y="156"/>
            <a:ext cx="2786338" cy="8100857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812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91" y="2089028"/>
            <a:ext cx="12961621" cy="1350170"/>
          </a:xfrm>
          <a:prstGeom prst="rect">
            <a:avLst/>
          </a:prstGeom>
        </p:spPr>
        <p:txBody>
          <a:bodyPr vert="horz" lIns="41148" tIns="20574" rIns="41148" bIns="20574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1" y="3600466"/>
            <a:ext cx="12961621" cy="3636064"/>
          </a:xfrm>
          <a:prstGeom prst="rect">
            <a:avLst/>
          </a:prstGeom>
        </p:spPr>
        <p:txBody>
          <a:bodyPr vert="horz" lIns="41148" tIns="20574" rIns="41148" bIns="205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91" y="7508442"/>
            <a:ext cx="3360421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l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9C4-1FDE-4093-897A-0323B5A19C60}" type="datetimeFigureOut">
              <a:rPr lang="en-GB" smtClean="0"/>
              <a:pPr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0617" y="7508442"/>
            <a:ext cx="4560569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ct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21291" y="7508442"/>
            <a:ext cx="3360421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11473271" y="156"/>
            <a:ext cx="432048" cy="8100857"/>
          </a:xfrm>
          <a:prstGeom prst="rect">
            <a:avLst/>
          </a:prstGeom>
          <a:solidFill>
            <a:srgbClr val="00CC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812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3468" y="418751"/>
            <a:ext cx="1884070" cy="9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5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xStyles>
    <p:titleStyle>
      <a:lvl1pPr algn="l" defTabSz="1285834" rtl="0" eaLnBrk="1" latinLnBrk="0" hangingPunct="1">
        <a:spcBef>
          <a:spcPct val="0"/>
        </a:spcBef>
        <a:buNone/>
        <a:defRPr sz="6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2188" indent="-482188" algn="l" defTabSz="1285834" rtl="0" eaLnBrk="1" latinLnBrk="0" hangingPunct="1">
        <a:spcBef>
          <a:spcPct val="20000"/>
        </a:spcBef>
        <a:buFont typeface="Arial" pitchFamily="34" charset="0"/>
        <a:buChar char="•"/>
        <a:defRPr sz="4375" kern="1200">
          <a:solidFill>
            <a:schemeClr val="tx1"/>
          </a:solidFill>
          <a:latin typeface="+mn-lt"/>
          <a:ea typeface="+mn-ea"/>
          <a:cs typeface="+mn-cs"/>
        </a:defRPr>
      </a:lvl1pPr>
      <a:lvl2pPr marL="1044742" indent="-401825" algn="l" defTabSz="1285834" rtl="0" eaLnBrk="1" latinLnBrk="0" hangingPunct="1">
        <a:spcBef>
          <a:spcPct val="20000"/>
        </a:spcBef>
        <a:buFont typeface="Arial" pitchFamily="34" charset="0"/>
        <a:buChar char="–"/>
        <a:defRPr sz="4062" kern="1200">
          <a:solidFill>
            <a:schemeClr val="tx1"/>
          </a:solidFill>
          <a:latin typeface="+mn-lt"/>
          <a:ea typeface="+mn-ea"/>
          <a:cs typeface="+mn-cs"/>
        </a:defRPr>
      </a:lvl2pPr>
      <a:lvl3pPr marL="1607292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3437" kern="1200">
          <a:solidFill>
            <a:schemeClr val="tx1"/>
          </a:solidFill>
          <a:latin typeface="+mn-lt"/>
          <a:ea typeface="+mn-ea"/>
          <a:cs typeface="+mn-cs"/>
        </a:defRPr>
      </a:lvl3pPr>
      <a:lvl4pPr marL="2250209" indent="-321458" algn="l" defTabSz="1285834" rtl="0" eaLnBrk="1" latinLnBrk="0" hangingPunct="1">
        <a:spcBef>
          <a:spcPct val="20000"/>
        </a:spcBef>
        <a:buFont typeface="Arial" pitchFamily="34" charset="0"/>
        <a:buChar char="–"/>
        <a:defRPr sz="2812" kern="1200">
          <a:solidFill>
            <a:schemeClr val="tx1"/>
          </a:solidFill>
          <a:latin typeface="+mn-lt"/>
          <a:ea typeface="+mn-ea"/>
          <a:cs typeface="+mn-cs"/>
        </a:defRPr>
      </a:lvl4pPr>
      <a:lvl5pPr marL="2893126" indent="-321458" algn="l" defTabSz="1285834" rtl="0" eaLnBrk="1" latinLnBrk="0" hangingPunct="1">
        <a:spcBef>
          <a:spcPct val="20000"/>
        </a:spcBef>
        <a:buFont typeface="Arial" pitchFamily="34" charset="0"/>
        <a:buChar char="»"/>
        <a:defRPr sz="2812" kern="1200">
          <a:solidFill>
            <a:schemeClr val="tx1"/>
          </a:solidFill>
          <a:latin typeface="+mn-lt"/>
          <a:ea typeface="+mn-ea"/>
          <a:cs typeface="+mn-cs"/>
        </a:defRPr>
      </a:lvl5pPr>
      <a:lvl6pPr marL="3536043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6pPr>
      <a:lvl7pPr marL="4178960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7pPr>
      <a:lvl8pPr marL="4821877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8pPr>
      <a:lvl9pPr marL="5464794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2917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34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8751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1668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14585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57502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00418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43335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1903394" y="156"/>
            <a:ext cx="2786338" cy="810085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812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91" y="2089028"/>
            <a:ext cx="12961621" cy="1350170"/>
          </a:xfrm>
          <a:prstGeom prst="rect">
            <a:avLst/>
          </a:prstGeom>
        </p:spPr>
        <p:txBody>
          <a:bodyPr vert="horz" lIns="41148" tIns="20574" rIns="41148" bIns="20574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1" y="3600466"/>
            <a:ext cx="12961621" cy="3636064"/>
          </a:xfrm>
          <a:prstGeom prst="rect">
            <a:avLst/>
          </a:prstGeom>
        </p:spPr>
        <p:txBody>
          <a:bodyPr vert="horz" lIns="41148" tIns="20574" rIns="41148" bIns="205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91" y="7508442"/>
            <a:ext cx="3360421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l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9C4-1FDE-4093-897A-0323B5A19C60}" type="datetimeFigureOut">
              <a:rPr lang="en-GB" smtClean="0"/>
              <a:pPr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0617" y="7508442"/>
            <a:ext cx="4560569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ct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21291" y="7508442"/>
            <a:ext cx="3360421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11473271" y="156"/>
            <a:ext cx="432048" cy="8100857"/>
          </a:xfrm>
          <a:prstGeom prst="rect">
            <a:avLst/>
          </a:prstGeom>
          <a:solidFill>
            <a:srgbClr val="60B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812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3468" y="418751"/>
            <a:ext cx="1884070" cy="9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5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</p:sldLayoutIdLst>
  <p:txStyles>
    <p:titleStyle>
      <a:lvl1pPr algn="l" defTabSz="1285834" rtl="0" eaLnBrk="1" latinLnBrk="0" hangingPunct="1">
        <a:spcBef>
          <a:spcPct val="0"/>
        </a:spcBef>
        <a:buNone/>
        <a:defRPr sz="6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2188" indent="-482188" algn="l" defTabSz="1285834" rtl="0" eaLnBrk="1" latinLnBrk="0" hangingPunct="1">
        <a:spcBef>
          <a:spcPct val="20000"/>
        </a:spcBef>
        <a:buFont typeface="Arial" pitchFamily="34" charset="0"/>
        <a:buChar char="•"/>
        <a:defRPr sz="4375" kern="1200">
          <a:solidFill>
            <a:schemeClr val="tx1"/>
          </a:solidFill>
          <a:latin typeface="+mn-lt"/>
          <a:ea typeface="+mn-ea"/>
          <a:cs typeface="+mn-cs"/>
        </a:defRPr>
      </a:lvl1pPr>
      <a:lvl2pPr marL="1044742" indent="-401825" algn="l" defTabSz="1285834" rtl="0" eaLnBrk="1" latinLnBrk="0" hangingPunct="1">
        <a:spcBef>
          <a:spcPct val="20000"/>
        </a:spcBef>
        <a:buFont typeface="Arial" pitchFamily="34" charset="0"/>
        <a:buChar char="–"/>
        <a:defRPr sz="4062" kern="1200">
          <a:solidFill>
            <a:schemeClr val="tx1"/>
          </a:solidFill>
          <a:latin typeface="+mn-lt"/>
          <a:ea typeface="+mn-ea"/>
          <a:cs typeface="+mn-cs"/>
        </a:defRPr>
      </a:lvl2pPr>
      <a:lvl3pPr marL="1607292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3437" kern="1200">
          <a:solidFill>
            <a:schemeClr val="tx1"/>
          </a:solidFill>
          <a:latin typeface="+mn-lt"/>
          <a:ea typeface="+mn-ea"/>
          <a:cs typeface="+mn-cs"/>
        </a:defRPr>
      </a:lvl3pPr>
      <a:lvl4pPr marL="2250209" indent="-321458" algn="l" defTabSz="1285834" rtl="0" eaLnBrk="1" latinLnBrk="0" hangingPunct="1">
        <a:spcBef>
          <a:spcPct val="20000"/>
        </a:spcBef>
        <a:buFont typeface="Arial" pitchFamily="34" charset="0"/>
        <a:buChar char="–"/>
        <a:defRPr sz="2812" kern="1200">
          <a:solidFill>
            <a:schemeClr val="tx1"/>
          </a:solidFill>
          <a:latin typeface="+mn-lt"/>
          <a:ea typeface="+mn-ea"/>
          <a:cs typeface="+mn-cs"/>
        </a:defRPr>
      </a:lvl4pPr>
      <a:lvl5pPr marL="2893126" indent="-321458" algn="l" defTabSz="1285834" rtl="0" eaLnBrk="1" latinLnBrk="0" hangingPunct="1">
        <a:spcBef>
          <a:spcPct val="20000"/>
        </a:spcBef>
        <a:buFont typeface="Arial" pitchFamily="34" charset="0"/>
        <a:buChar char="»"/>
        <a:defRPr sz="2812" kern="1200">
          <a:solidFill>
            <a:schemeClr val="tx1"/>
          </a:solidFill>
          <a:latin typeface="+mn-lt"/>
          <a:ea typeface="+mn-ea"/>
          <a:cs typeface="+mn-cs"/>
        </a:defRPr>
      </a:lvl5pPr>
      <a:lvl6pPr marL="3536043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6pPr>
      <a:lvl7pPr marL="4178960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7pPr>
      <a:lvl8pPr marL="4821877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8pPr>
      <a:lvl9pPr marL="5464794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2917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34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8751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1668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14585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57502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00418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43335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893616"/>
            <a:ext cx="14521817" cy="120739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812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91" y="7508442"/>
            <a:ext cx="3360421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l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0617" y="7508442"/>
            <a:ext cx="4560569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ct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21291" y="7508442"/>
            <a:ext cx="3360421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r">
              <a:defRPr sz="15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6530" y="401324"/>
            <a:ext cx="1950239" cy="94412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flipH="1">
            <a:off x="0" y="6832893"/>
            <a:ext cx="14521817" cy="142868"/>
          </a:xfrm>
          <a:prstGeom prst="rect">
            <a:avLst/>
          </a:prstGeom>
          <a:solidFill>
            <a:srgbClr val="7CA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812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7960" y="7156472"/>
            <a:ext cx="2523806" cy="7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78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8" r:id="rId13"/>
  </p:sldLayoutIdLst>
  <p:txStyles>
    <p:titleStyle>
      <a:lvl1pPr algn="ctr" defTabSz="1285834" rtl="0" eaLnBrk="1" latinLnBrk="0" hangingPunct="1">
        <a:spcBef>
          <a:spcPct val="0"/>
        </a:spcBef>
        <a:buNone/>
        <a:defRPr sz="6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2188" indent="-482188" algn="l" defTabSz="1285834" rtl="0" eaLnBrk="1" latinLnBrk="0" hangingPunct="1">
        <a:spcBef>
          <a:spcPct val="20000"/>
        </a:spcBef>
        <a:buFont typeface="Arial" pitchFamily="34" charset="0"/>
        <a:buChar char="•"/>
        <a:defRPr sz="4375" kern="1200">
          <a:solidFill>
            <a:schemeClr val="tx1"/>
          </a:solidFill>
          <a:latin typeface="+mn-lt"/>
          <a:ea typeface="+mn-ea"/>
          <a:cs typeface="+mn-cs"/>
        </a:defRPr>
      </a:lvl1pPr>
      <a:lvl2pPr marL="1044742" indent="-401825" algn="l" defTabSz="1285834" rtl="0" eaLnBrk="1" latinLnBrk="0" hangingPunct="1">
        <a:spcBef>
          <a:spcPct val="20000"/>
        </a:spcBef>
        <a:buFont typeface="Arial" pitchFamily="34" charset="0"/>
        <a:buChar char="–"/>
        <a:defRPr sz="4062" kern="1200">
          <a:solidFill>
            <a:schemeClr val="tx1"/>
          </a:solidFill>
          <a:latin typeface="+mn-lt"/>
          <a:ea typeface="+mn-ea"/>
          <a:cs typeface="+mn-cs"/>
        </a:defRPr>
      </a:lvl2pPr>
      <a:lvl3pPr marL="1607292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3437" kern="1200">
          <a:solidFill>
            <a:schemeClr val="tx1"/>
          </a:solidFill>
          <a:latin typeface="+mn-lt"/>
          <a:ea typeface="+mn-ea"/>
          <a:cs typeface="+mn-cs"/>
        </a:defRPr>
      </a:lvl3pPr>
      <a:lvl4pPr marL="2250209" indent="-321458" algn="l" defTabSz="1285834" rtl="0" eaLnBrk="1" latinLnBrk="0" hangingPunct="1">
        <a:spcBef>
          <a:spcPct val="20000"/>
        </a:spcBef>
        <a:buFont typeface="Arial" pitchFamily="34" charset="0"/>
        <a:buChar char="–"/>
        <a:defRPr sz="2812" kern="1200">
          <a:solidFill>
            <a:schemeClr val="tx1"/>
          </a:solidFill>
          <a:latin typeface="+mn-lt"/>
          <a:ea typeface="+mn-ea"/>
          <a:cs typeface="+mn-cs"/>
        </a:defRPr>
      </a:lvl4pPr>
      <a:lvl5pPr marL="2893126" indent="-321458" algn="l" defTabSz="1285834" rtl="0" eaLnBrk="1" latinLnBrk="0" hangingPunct="1">
        <a:spcBef>
          <a:spcPct val="20000"/>
        </a:spcBef>
        <a:buFont typeface="Arial" pitchFamily="34" charset="0"/>
        <a:buChar char="»"/>
        <a:defRPr sz="2812" kern="1200">
          <a:solidFill>
            <a:schemeClr val="tx1"/>
          </a:solidFill>
          <a:latin typeface="+mn-lt"/>
          <a:ea typeface="+mn-ea"/>
          <a:cs typeface="+mn-cs"/>
        </a:defRPr>
      </a:lvl5pPr>
      <a:lvl6pPr marL="3536043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6pPr>
      <a:lvl7pPr marL="4178960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7pPr>
      <a:lvl8pPr marL="4821877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8pPr>
      <a:lvl9pPr marL="5464794" indent="-321458" algn="l" defTabSz="1285834" rtl="0" eaLnBrk="1" latinLnBrk="0" hangingPunct="1">
        <a:spcBef>
          <a:spcPct val="20000"/>
        </a:spcBef>
        <a:buFont typeface="Arial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2917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34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8751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1668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14585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57502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00418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43335" algn="l" defTabSz="128583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49A40-D2D9-4052-B296-8CD325662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FFD6548-D23A-47CE-B507-C1CB86B38F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693" y="0"/>
            <a:ext cx="14568409" cy="8194730"/>
          </a:xfrm>
        </p:spPr>
      </p:pic>
    </p:spTree>
    <p:extLst>
      <p:ext uri="{BB962C8B-B14F-4D97-AF65-F5344CB8AC3E}">
        <p14:creationId xmlns:p14="http://schemas.microsoft.com/office/powerpoint/2010/main" val="18545165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1_Office Theme</vt:lpstr>
      <vt:lpstr>3_Office Theme</vt:lpstr>
      <vt:lpstr>4_Office Theme</vt:lpstr>
      <vt:lpstr>5_Office Theme</vt:lpstr>
      <vt:lpstr>2_Office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</dc:creator>
  <cp:lastModifiedBy>Annabel Russell</cp:lastModifiedBy>
  <cp:revision>83</cp:revision>
  <dcterms:created xsi:type="dcterms:W3CDTF">2013-02-27T11:13:43Z</dcterms:created>
  <dcterms:modified xsi:type="dcterms:W3CDTF">2017-10-13T11:55:29Z</dcterms:modified>
</cp:coreProperties>
</file>